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5"/>
  </p:notesMasterIdLst>
  <p:sldIdLst>
    <p:sldId id="256" r:id="rId2"/>
    <p:sldId id="258" r:id="rId3"/>
    <p:sldId id="257" r:id="rId4"/>
    <p:sldId id="263" r:id="rId5"/>
    <p:sldId id="261" r:id="rId6"/>
    <p:sldId id="265" r:id="rId7"/>
    <p:sldId id="264" r:id="rId8"/>
    <p:sldId id="262" r:id="rId9"/>
    <p:sldId id="260" r:id="rId10"/>
    <p:sldId id="267" r:id="rId11"/>
    <p:sldId id="266" r:id="rId12"/>
    <p:sldId id="268" r:id="rId13"/>
    <p:sldId id="259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 snapToObjects="1" showGuides="1">
      <p:cViewPr>
        <p:scale>
          <a:sx n="98" d="100"/>
          <a:sy n="98" d="100"/>
        </p:scale>
        <p:origin x="352" y="5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svg"/><Relationship Id="rId1" Type="http://schemas.openxmlformats.org/officeDocument/2006/relationships/image" Target="../media/image22.png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svg"/><Relationship Id="rId1" Type="http://schemas.openxmlformats.org/officeDocument/2006/relationships/image" Target="../media/image22.png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C0BB82A-4890-489E-9193-71249258FAC0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5F40E759-92AF-4786-82DA-08101D6D0DD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Data is provided by the UCI Machine Learning Repository</a:t>
          </a:r>
        </a:p>
      </dgm:t>
    </dgm:pt>
    <dgm:pt modelId="{31789821-5BB8-4A45-88EF-41951E20AC7D}" type="parTrans" cxnId="{AD358B5D-6DFB-493B-858E-73214101F0F0}">
      <dgm:prSet/>
      <dgm:spPr/>
      <dgm:t>
        <a:bodyPr/>
        <a:lstStyle/>
        <a:p>
          <a:endParaRPr lang="en-US"/>
        </a:p>
      </dgm:t>
    </dgm:pt>
    <dgm:pt modelId="{CD31E2A1-1E3B-4451-AC3E-82FB867F90D1}" type="sibTrans" cxnId="{AD358B5D-6DFB-493B-858E-73214101F0F0}">
      <dgm:prSet/>
      <dgm:spPr/>
      <dgm:t>
        <a:bodyPr/>
        <a:lstStyle/>
        <a:p>
          <a:endParaRPr lang="en-US"/>
        </a:p>
      </dgm:t>
    </dgm:pt>
    <dgm:pt modelId="{ACC9C57F-DE2C-4E9B-87FC-4A48671F1D8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Each row in the set represents a 30 x 30 sq. meter patch of forest</a:t>
          </a:r>
        </a:p>
      </dgm:t>
    </dgm:pt>
    <dgm:pt modelId="{EC2A37CB-B68C-4C8E-8DE0-84AF7216BA53}" type="parTrans" cxnId="{BDC2DBB7-7F67-4105-8CF6-C3DC22770068}">
      <dgm:prSet/>
      <dgm:spPr/>
      <dgm:t>
        <a:bodyPr/>
        <a:lstStyle/>
        <a:p>
          <a:endParaRPr lang="en-US"/>
        </a:p>
      </dgm:t>
    </dgm:pt>
    <dgm:pt modelId="{59489AE7-666F-4D3C-AAB1-36B70FF9D5C3}" type="sibTrans" cxnId="{BDC2DBB7-7F67-4105-8CF6-C3DC22770068}">
      <dgm:prSet/>
      <dgm:spPr/>
      <dgm:t>
        <a:bodyPr/>
        <a:lstStyle/>
        <a:p>
          <a:endParaRPr lang="en-US"/>
        </a:p>
      </dgm:t>
    </dgm:pt>
    <dgm:pt modelId="{1A9216A2-E70B-4C7D-A7E1-5C59581EA20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Cartographic features, rather than remote features (i.e., features from a satellite) </a:t>
          </a:r>
        </a:p>
      </dgm:t>
    </dgm:pt>
    <dgm:pt modelId="{090E04C5-D330-4D3A-A804-7E3888FABCAE}" type="parTrans" cxnId="{5F5A000C-BC01-4047-ADE3-34AD4D4A764D}">
      <dgm:prSet/>
      <dgm:spPr/>
      <dgm:t>
        <a:bodyPr/>
        <a:lstStyle/>
        <a:p>
          <a:endParaRPr lang="en-US"/>
        </a:p>
      </dgm:t>
    </dgm:pt>
    <dgm:pt modelId="{BFF5DE61-8EEE-4664-A02A-58B2E305CD50}" type="sibTrans" cxnId="{5F5A000C-BC01-4047-ADE3-34AD4D4A764D}">
      <dgm:prSet/>
      <dgm:spPr/>
      <dgm:t>
        <a:bodyPr/>
        <a:lstStyle/>
        <a:p>
          <a:endParaRPr lang="en-US"/>
        </a:p>
      </dgm:t>
    </dgm:pt>
    <dgm:pt modelId="{486A7149-8F03-432D-89D3-C14A73AC3B2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Heavy Spruce/Fir and Lodgepole Pine forests</a:t>
          </a:r>
        </a:p>
      </dgm:t>
    </dgm:pt>
    <dgm:pt modelId="{046745E5-1C05-46D3-93E7-CABC0B50A3EB}" type="parTrans" cxnId="{8C6940D0-536C-4F5C-8F3B-8F91A37F2C30}">
      <dgm:prSet/>
      <dgm:spPr/>
      <dgm:t>
        <a:bodyPr/>
        <a:lstStyle/>
        <a:p>
          <a:endParaRPr lang="en-US"/>
        </a:p>
      </dgm:t>
    </dgm:pt>
    <dgm:pt modelId="{EE06D032-8924-4837-9278-A98CEFEA5BE3}" type="sibTrans" cxnId="{8C6940D0-536C-4F5C-8F3B-8F91A37F2C30}">
      <dgm:prSet/>
      <dgm:spPr/>
      <dgm:t>
        <a:bodyPr/>
        <a:lstStyle/>
        <a:p>
          <a:endParaRPr lang="en-US"/>
        </a:p>
      </dgm:t>
    </dgm:pt>
    <dgm:pt modelId="{5CDF1D7F-98FF-46BA-B129-C430ECA8366C}" type="pres">
      <dgm:prSet presAssocID="{1C0BB82A-4890-489E-9193-71249258FAC0}" presName="root" presStyleCnt="0">
        <dgm:presLayoutVars>
          <dgm:dir/>
          <dgm:resizeHandles val="exact"/>
        </dgm:presLayoutVars>
      </dgm:prSet>
      <dgm:spPr/>
    </dgm:pt>
    <dgm:pt modelId="{BF267543-9CB9-4DBA-A6D8-817525D194A8}" type="pres">
      <dgm:prSet presAssocID="{5F40E759-92AF-4786-82DA-08101D6D0DDF}" presName="compNode" presStyleCnt="0"/>
      <dgm:spPr/>
    </dgm:pt>
    <dgm:pt modelId="{EAA0BDF1-6DB6-44C4-93B2-934ECD975570}" type="pres">
      <dgm:prSet presAssocID="{5F40E759-92AF-4786-82DA-08101D6D0DDF}" presName="bgRect" presStyleLbl="bgShp" presStyleIdx="0" presStyleCnt="4"/>
      <dgm:spPr/>
    </dgm:pt>
    <dgm:pt modelId="{45F51B1B-D2FE-4055-8710-03EAD49008A1}" type="pres">
      <dgm:prSet presAssocID="{5F40E759-92AF-4786-82DA-08101D6D0DDF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B91263B6-60D1-46A9-8360-7B596CA8FF40}" type="pres">
      <dgm:prSet presAssocID="{5F40E759-92AF-4786-82DA-08101D6D0DDF}" presName="spaceRect" presStyleCnt="0"/>
      <dgm:spPr/>
    </dgm:pt>
    <dgm:pt modelId="{0E44520C-26DC-443E-B9F1-A4132D7B413B}" type="pres">
      <dgm:prSet presAssocID="{5F40E759-92AF-4786-82DA-08101D6D0DDF}" presName="parTx" presStyleLbl="revTx" presStyleIdx="0" presStyleCnt="4">
        <dgm:presLayoutVars>
          <dgm:chMax val="0"/>
          <dgm:chPref val="0"/>
        </dgm:presLayoutVars>
      </dgm:prSet>
      <dgm:spPr/>
    </dgm:pt>
    <dgm:pt modelId="{7469DC7A-8BD4-4FBC-8C1D-F4BA2CEB36E2}" type="pres">
      <dgm:prSet presAssocID="{CD31E2A1-1E3B-4451-AC3E-82FB867F90D1}" presName="sibTrans" presStyleCnt="0"/>
      <dgm:spPr/>
    </dgm:pt>
    <dgm:pt modelId="{62C1F83A-9F9B-4DEF-8C6B-1F8F16A90898}" type="pres">
      <dgm:prSet presAssocID="{ACC9C57F-DE2C-4E9B-87FC-4A48671F1D81}" presName="compNode" presStyleCnt="0"/>
      <dgm:spPr/>
    </dgm:pt>
    <dgm:pt modelId="{08D9247D-0F59-4FD8-9AC0-BB441BEADC02}" type="pres">
      <dgm:prSet presAssocID="{ACC9C57F-DE2C-4E9B-87FC-4A48671F1D81}" presName="bgRect" presStyleLbl="bgShp" presStyleIdx="1" presStyleCnt="4"/>
      <dgm:spPr/>
    </dgm:pt>
    <dgm:pt modelId="{F929A63B-4C32-4AE7-A13D-C7893076881C}" type="pres">
      <dgm:prSet presAssocID="{ACC9C57F-DE2C-4E9B-87FC-4A48671F1D81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eciduous tree"/>
        </a:ext>
      </dgm:extLst>
    </dgm:pt>
    <dgm:pt modelId="{5D9B2E9F-006C-4230-8E07-EC48A3BCAA9E}" type="pres">
      <dgm:prSet presAssocID="{ACC9C57F-DE2C-4E9B-87FC-4A48671F1D81}" presName="spaceRect" presStyleCnt="0"/>
      <dgm:spPr/>
    </dgm:pt>
    <dgm:pt modelId="{3D5AB09B-70FC-4F8C-8F13-6E7DB2F2CDE4}" type="pres">
      <dgm:prSet presAssocID="{ACC9C57F-DE2C-4E9B-87FC-4A48671F1D81}" presName="parTx" presStyleLbl="revTx" presStyleIdx="1" presStyleCnt="4">
        <dgm:presLayoutVars>
          <dgm:chMax val="0"/>
          <dgm:chPref val="0"/>
        </dgm:presLayoutVars>
      </dgm:prSet>
      <dgm:spPr/>
    </dgm:pt>
    <dgm:pt modelId="{821F9954-40E0-4FC8-ADF3-8870210A06DA}" type="pres">
      <dgm:prSet presAssocID="{59489AE7-666F-4D3C-AAB1-36B70FF9D5C3}" presName="sibTrans" presStyleCnt="0"/>
      <dgm:spPr/>
    </dgm:pt>
    <dgm:pt modelId="{DEC79639-FC6D-4216-A127-B81B64AA7600}" type="pres">
      <dgm:prSet presAssocID="{1A9216A2-E70B-4C7D-A7E1-5C59581EA20C}" presName="compNode" presStyleCnt="0"/>
      <dgm:spPr/>
    </dgm:pt>
    <dgm:pt modelId="{FABC3248-EF8B-4437-A710-467DBD38B034}" type="pres">
      <dgm:prSet presAssocID="{1A9216A2-E70B-4C7D-A7E1-5C59581EA20C}" presName="bgRect" presStyleLbl="bgShp" presStyleIdx="2" presStyleCnt="4"/>
      <dgm:spPr/>
    </dgm:pt>
    <dgm:pt modelId="{7A5B0834-FDE9-48D5-8ADD-08F75BAE671E}" type="pres">
      <dgm:prSet presAssocID="{1A9216A2-E70B-4C7D-A7E1-5C59581EA20C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atellite dish"/>
        </a:ext>
      </dgm:extLst>
    </dgm:pt>
    <dgm:pt modelId="{8520C2E8-6A94-488E-A324-31097DBBEEED}" type="pres">
      <dgm:prSet presAssocID="{1A9216A2-E70B-4C7D-A7E1-5C59581EA20C}" presName="spaceRect" presStyleCnt="0"/>
      <dgm:spPr/>
    </dgm:pt>
    <dgm:pt modelId="{832933AC-E867-4D77-B3AC-AD3833459345}" type="pres">
      <dgm:prSet presAssocID="{1A9216A2-E70B-4C7D-A7E1-5C59581EA20C}" presName="parTx" presStyleLbl="revTx" presStyleIdx="2" presStyleCnt="4">
        <dgm:presLayoutVars>
          <dgm:chMax val="0"/>
          <dgm:chPref val="0"/>
        </dgm:presLayoutVars>
      </dgm:prSet>
      <dgm:spPr/>
    </dgm:pt>
    <dgm:pt modelId="{5037376B-250B-46FC-96B6-3CE4BF494684}" type="pres">
      <dgm:prSet presAssocID="{BFF5DE61-8EEE-4664-A02A-58B2E305CD50}" presName="sibTrans" presStyleCnt="0"/>
      <dgm:spPr/>
    </dgm:pt>
    <dgm:pt modelId="{B452B084-3629-4694-A416-B18A1A71082E}" type="pres">
      <dgm:prSet presAssocID="{486A7149-8F03-432D-89D3-C14A73AC3B21}" presName="compNode" presStyleCnt="0"/>
      <dgm:spPr/>
    </dgm:pt>
    <dgm:pt modelId="{AC21B056-F1F4-4B2A-BD52-323450562645}" type="pres">
      <dgm:prSet presAssocID="{486A7149-8F03-432D-89D3-C14A73AC3B21}" presName="bgRect" presStyleLbl="bgShp" presStyleIdx="3" presStyleCnt="4"/>
      <dgm:spPr/>
    </dgm:pt>
    <dgm:pt modelId="{97CBBAB1-035F-4822-84D2-01D773F35DC2}" type="pres">
      <dgm:prSet presAssocID="{486A7149-8F03-432D-89D3-C14A73AC3B21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ir tree"/>
        </a:ext>
      </dgm:extLst>
    </dgm:pt>
    <dgm:pt modelId="{B0667E4D-E9C2-4868-A021-89F71DEB5FCA}" type="pres">
      <dgm:prSet presAssocID="{486A7149-8F03-432D-89D3-C14A73AC3B21}" presName="spaceRect" presStyleCnt="0"/>
      <dgm:spPr/>
    </dgm:pt>
    <dgm:pt modelId="{C1936D92-B0AF-4EAB-912F-D6D199C9BAD0}" type="pres">
      <dgm:prSet presAssocID="{486A7149-8F03-432D-89D3-C14A73AC3B21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5F5A000C-BC01-4047-ADE3-34AD4D4A764D}" srcId="{1C0BB82A-4890-489E-9193-71249258FAC0}" destId="{1A9216A2-E70B-4C7D-A7E1-5C59581EA20C}" srcOrd="2" destOrd="0" parTransId="{090E04C5-D330-4D3A-A804-7E3888FABCAE}" sibTransId="{BFF5DE61-8EEE-4664-A02A-58B2E305CD50}"/>
    <dgm:cxn modelId="{FAA6CF1D-00D4-794F-9BC8-31705E7882F2}" type="presOf" srcId="{1C0BB82A-4890-489E-9193-71249258FAC0}" destId="{5CDF1D7F-98FF-46BA-B129-C430ECA8366C}" srcOrd="0" destOrd="0" presId="urn:microsoft.com/office/officeart/2018/2/layout/IconVerticalSolidList"/>
    <dgm:cxn modelId="{49028054-E713-F04C-BA4E-B4393E6C573F}" type="presOf" srcId="{486A7149-8F03-432D-89D3-C14A73AC3B21}" destId="{C1936D92-B0AF-4EAB-912F-D6D199C9BAD0}" srcOrd="0" destOrd="0" presId="urn:microsoft.com/office/officeart/2018/2/layout/IconVerticalSolidList"/>
    <dgm:cxn modelId="{AD358B5D-6DFB-493B-858E-73214101F0F0}" srcId="{1C0BB82A-4890-489E-9193-71249258FAC0}" destId="{5F40E759-92AF-4786-82DA-08101D6D0DDF}" srcOrd="0" destOrd="0" parTransId="{31789821-5BB8-4A45-88EF-41951E20AC7D}" sibTransId="{CD31E2A1-1E3B-4451-AC3E-82FB867F90D1}"/>
    <dgm:cxn modelId="{83DFC46C-F1F7-D74D-948A-444A986A87F9}" type="presOf" srcId="{1A9216A2-E70B-4C7D-A7E1-5C59581EA20C}" destId="{832933AC-E867-4D77-B3AC-AD3833459345}" srcOrd="0" destOrd="0" presId="urn:microsoft.com/office/officeart/2018/2/layout/IconVerticalSolidList"/>
    <dgm:cxn modelId="{BDC2DBB7-7F67-4105-8CF6-C3DC22770068}" srcId="{1C0BB82A-4890-489E-9193-71249258FAC0}" destId="{ACC9C57F-DE2C-4E9B-87FC-4A48671F1D81}" srcOrd="1" destOrd="0" parTransId="{EC2A37CB-B68C-4C8E-8DE0-84AF7216BA53}" sibTransId="{59489AE7-666F-4D3C-AAB1-36B70FF9D5C3}"/>
    <dgm:cxn modelId="{8C6940D0-536C-4F5C-8F3B-8F91A37F2C30}" srcId="{1C0BB82A-4890-489E-9193-71249258FAC0}" destId="{486A7149-8F03-432D-89D3-C14A73AC3B21}" srcOrd="3" destOrd="0" parTransId="{046745E5-1C05-46D3-93E7-CABC0B50A3EB}" sibTransId="{EE06D032-8924-4837-9278-A98CEFEA5BE3}"/>
    <dgm:cxn modelId="{23CC72D2-912F-A04C-AE32-924AE9941583}" type="presOf" srcId="{ACC9C57F-DE2C-4E9B-87FC-4A48671F1D81}" destId="{3D5AB09B-70FC-4F8C-8F13-6E7DB2F2CDE4}" srcOrd="0" destOrd="0" presId="urn:microsoft.com/office/officeart/2018/2/layout/IconVerticalSolidList"/>
    <dgm:cxn modelId="{90929ADF-CACD-8F49-8482-85CA6FC72067}" type="presOf" srcId="{5F40E759-92AF-4786-82DA-08101D6D0DDF}" destId="{0E44520C-26DC-443E-B9F1-A4132D7B413B}" srcOrd="0" destOrd="0" presId="urn:microsoft.com/office/officeart/2018/2/layout/IconVerticalSolidList"/>
    <dgm:cxn modelId="{66607D96-44BF-3440-B260-778E9BAA70D8}" type="presParOf" srcId="{5CDF1D7F-98FF-46BA-B129-C430ECA8366C}" destId="{BF267543-9CB9-4DBA-A6D8-817525D194A8}" srcOrd="0" destOrd="0" presId="urn:microsoft.com/office/officeart/2018/2/layout/IconVerticalSolidList"/>
    <dgm:cxn modelId="{8759ECDD-02D9-5C42-842A-0976F3FE5E3F}" type="presParOf" srcId="{BF267543-9CB9-4DBA-A6D8-817525D194A8}" destId="{EAA0BDF1-6DB6-44C4-93B2-934ECD975570}" srcOrd="0" destOrd="0" presId="urn:microsoft.com/office/officeart/2018/2/layout/IconVerticalSolidList"/>
    <dgm:cxn modelId="{0BED5E84-1E55-7541-8CAD-DD1451FA4FAD}" type="presParOf" srcId="{BF267543-9CB9-4DBA-A6D8-817525D194A8}" destId="{45F51B1B-D2FE-4055-8710-03EAD49008A1}" srcOrd="1" destOrd="0" presId="urn:microsoft.com/office/officeart/2018/2/layout/IconVerticalSolidList"/>
    <dgm:cxn modelId="{11753632-3AB0-824B-BDC6-EA0CC1476E00}" type="presParOf" srcId="{BF267543-9CB9-4DBA-A6D8-817525D194A8}" destId="{B91263B6-60D1-46A9-8360-7B596CA8FF40}" srcOrd="2" destOrd="0" presId="urn:microsoft.com/office/officeart/2018/2/layout/IconVerticalSolidList"/>
    <dgm:cxn modelId="{912CA2D2-33FA-FA4D-83D7-3B740F560405}" type="presParOf" srcId="{BF267543-9CB9-4DBA-A6D8-817525D194A8}" destId="{0E44520C-26DC-443E-B9F1-A4132D7B413B}" srcOrd="3" destOrd="0" presId="urn:microsoft.com/office/officeart/2018/2/layout/IconVerticalSolidList"/>
    <dgm:cxn modelId="{2481B2A0-5751-3D41-A366-7640BB6610F6}" type="presParOf" srcId="{5CDF1D7F-98FF-46BA-B129-C430ECA8366C}" destId="{7469DC7A-8BD4-4FBC-8C1D-F4BA2CEB36E2}" srcOrd="1" destOrd="0" presId="urn:microsoft.com/office/officeart/2018/2/layout/IconVerticalSolidList"/>
    <dgm:cxn modelId="{87B95757-276C-9E45-A96A-380EE71A303D}" type="presParOf" srcId="{5CDF1D7F-98FF-46BA-B129-C430ECA8366C}" destId="{62C1F83A-9F9B-4DEF-8C6B-1F8F16A90898}" srcOrd="2" destOrd="0" presId="urn:microsoft.com/office/officeart/2018/2/layout/IconVerticalSolidList"/>
    <dgm:cxn modelId="{6E52C096-81A2-0749-8EA7-31DCE7EA198D}" type="presParOf" srcId="{62C1F83A-9F9B-4DEF-8C6B-1F8F16A90898}" destId="{08D9247D-0F59-4FD8-9AC0-BB441BEADC02}" srcOrd="0" destOrd="0" presId="urn:microsoft.com/office/officeart/2018/2/layout/IconVerticalSolidList"/>
    <dgm:cxn modelId="{43F4B344-DF6B-B849-A3BB-A52D6CC3AF0C}" type="presParOf" srcId="{62C1F83A-9F9B-4DEF-8C6B-1F8F16A90898}" destId="{F929A63B-4C32-4AE7-A13D-C7893076881C}" srcOrd="1" destOrd="0" presId="urn:microsoft.com/office/officeart/2018/2/layout/IconVerticalSolidList"/>
    <dgm:cxn modelId="{E4A5AD0F-5943-894C-8820-C5DCF277C928}" type="presParOf" srcId="{62C1F83A-9F9B-4DEF-8C6B-1F8F16A90898}" destId="{5D9B2E9F-006C-4230-8E07-EC48A3BCAA9E}" srcOrd="2" destOrd="0" presId="urn:microsoft.com/office/officeart/2018/2/layout/IconVerticalSolidList"/>
    <dgm:cxn modelId="{213CD9CB-E733-7D49-B304-7209F25DF74B}" type="presParOf" srcId="{62C1F83A-9F9B-4DEF-8C6B-1F8F16A90898}" destId="{3D5AB09B-70FC-4F8C-8F13-6E7DB2F2CDE4}" srcOrd="3" destOrd="0" presId="urn:microsoft.com/office/officeart/2018/2/layout/IconVerticalSolidList"/>
    <dgm:cxn modelId="{A41030F8-2325-FF42-9ABE-03B102969F01}" type="presParOf" srcId="{5CDF1D7F-98FF-46BA-B129-C430ECA8366C}" destId="{821F9954-40E0-4FC8-ADF3-8870210A06DA}" srcOrd="3" destOrd="0" presId="urn:microsoft.com/office/officeart/2018/2/layout/IconVerticalSolidList"/>
    <dgm:cxn modelId="{0EC1784E-2BFF-394C-BD92-0624BF9AE1BE}" type="presParOf" srcId="{5CDF1D7F-98FF-46BA-B129-C430ECA8366C}" destId="{DEC79639-FC6D-4216-A127-B81B64AA7600}" srcOrd="4" destOrd="0" presId="urn:microsoft.com/office/officeart/2018/2/layout/IconVerticalSolidList"/>
    <dgm:cxn modelId="{9726A043-0395-ED4A-A43B-F912DE1321E3}" type="presParOf" srcId="{DEC79639-FC6D-4216-A127-B81B64AA7600}" destId="{FABC3248-EF8B-4437-A710-467DBD38B034}" srcOrd="0" destOrd="0" presId="urn:microsoft.com/office/officeart/2018/2/layout/IconVerticalSolidList"/>
    <dgm:cxn modelId="{3C7F7593-6EB2-C147-9FC2-68BCF7D49F7B}" type="presParOf" srcId="{DEC79639-FC6D-4216-A127-B81B64AA7600}" destId="{7A5B0834-FDE9-48D5-8ADD-08F75BAE671E}" srcOrd="1" destOrd="0" presId="urn:microsoft.com/office/officeart/2018/2/layout/IconVerticalSolidList"/>
    <dgm:cxn modelId="{DEFD1B83-13FD-5B46-9F1D-CE08FBC5ECB6}" type="presParOf" srcId="{DEC79639-FC6D-4216-A127-B81B64AA7600}" destId="{8520C2E8-6A94-488E-A324-31097DBBEEED}" srcOrd="2" destOrd="0" presId="urn:microsoft.com/office/officeart/2018/2/layout/IconVerticalSolidList"/>
    <dgm:cxn modelId="{5CF28D6D-F450-4F4D-97EC-85FFBDAC1A4B}" type="presParOf" srcId="{DEC79639-FC6D-4216-A127-B81B64AA7600}" destId="{832933AC-E867-4D77-B3AC-AD3833459345}" srcOrd="3" destOrd="0" presId="urn:microsoft.com/office/officeart/2018/2/layout/IconVerticalSolidList"/>
    <dgm:cxn modelId="{B24F9C39-B443-C642-A96F-B65EA216358D}" type="presParOf" srcId="{5CDF1D7F-98FF-46BA-B129-C430ECA8366C}" destId="{5037376B-250B-46FC-96B6-3CE4BF494684}" srcOrd="5" destOrd="0" presId="urn:microsoft.com/office/officeart/2018/2/layout/IconVerticalSolidList"/>
    <dgm:cxn modelId="{0473FD03-59D3-EB49-9497-D41BD984E2FB}" type="presParOf" srcId="{5CDF1D7F-98FF-46BA-B129-C430ECA8366C}" destId="{B452B084-3629-4694-A416-B18A1A71082E}" srcOrd="6" destOrd="0" presId="urn:microsoft.com/office/officeart/2018/2/layout/IconVerticalSolidList"/>
    <dgm:cxn modelId="{26F434DF-927A-BC49-A38F-340014DDDF8C}" type="presParOf" srcId="{B452B084-3629-4694-A416-B18A1A71082E}" destId="{AC21B056-F1F4-4B2A-BD52-323450562645}" srcOrd="0" destOrd="0" presId="urn:microsoft.com/office/officeart/2018/2/layout/IconVerticalSolidList"/>
    <dgm:cxn modelId="{C5CECA23-8CE0-5A4C-9921-154201BA5202}" type="presParOf" srcId="{B452B084-3629-4694-A416-B18A1A71082E}" destId="{97CBBAB1-035F-4822-84D2-01D773F35DC2}" srcOrd="1" destOrd="0" presId="urn:microsoft.com/office/officeart/2018/2/layout/IconVerticalSolidList"/>
    <dgm:cxn modelId="{C9FDF307-99DC-AF4E-9D70-30C36387721A}" type="presParOf" srcId="{B452B084-3629-4694-A416-B18A1A71082E}" destId="{B0667E4D-E9C2-4868-A021-89F71DEB5FCA}" srcOrd="2" destOrd="0" presId="urn:microsoft.com/office/officeart/2018/2/layout/IconVerticalSolidList"/>
    <dgm:cxn modelId="{B52AAA4B-3CEB-844C-BF27-82000F3A6083}" type="presParOf" srcId="{B452B084-3629-4694-A416-B18A1A71082E}" destId="{C1936D92-B0AF-4EAB-912F-D6D199C9BAD0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445C5AF-A21E-4027-8217-6535B3869110}" type="doc">
      <dgm:prSet loTypeId="urn:microsoft.com/office/officeart/2018/2/layout/IconLabelDescription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4104249A-EE80-46C3-A5DD-814755822516}">
      <dgm:prSet/>
      <dgm:spPr/>
      <dgm:t>
        <a:bodyPr/>
        <a:lstStyle/>
        <a:p>
          <a:pPr>
            <a:defRPr b="1"/>
          </a:pPr>
          <a:r>
            <a:rPr lang="en-US"/>
            <a:t>The data was first explored and described</a:t>
          </a:r>
        </a:p>
      </dgm:t>
    </dgm:pt>
    <dgm:pt modelId="{6726E36B-0537-48D4-A59C-8255FB8B8D13}" type="parTrans" cxnId="{9C8B8906-7369-4F0A-8B6C-60C29E5E7180}">
      <dgm:prSet/>
      <dgm:spPr/>
      <dgm:t>
        <a:bodyPr/>
        <a:lstStyle/>
        <a:p>
          <a:endParaRPr lang="en-US"/>
        </a:p>
      </dgm:t>
    </dgm:pt>
    <dgm:pt modelId="{C50D8CF6-1E14-4D69-949D-86605BA0DB01}" type="sibTrans" cxnId="{9C8B8906-7369-4F0A-8B6C-60C29E5E7180}">
      <dgm:prSet/>
      <dgm:spPr/>
      <dgm:t>
        <a:bodyPr/>
        <a:lstStyle/>
        <a:p>
          <a:endParaRPr lang="en-US"/>
        </a:p>
      </dgm:t>
    </dgm:pt>
    <dgm:pt modelId="{66C8C492-D323-4EFD-8B12-1C5879A9464E}">
      <dgm:prSet/>
      <dgm:spPr/>
      <dgm:t>
        <a:bodyPr/>
        <a:lstStyle/>
        <a:p>
          <a:r>
            <a:rPr lang="en-US"/>
            <a:t>The most important features were found before every classification</a:t>
          </a:r>
        </a:p>
      </dgm:t>
    </dgm:pt>
    <dgm:pt modelId="{07E069E5-17F2-47E6-BD54-22A3FDAB1E7B}" type="parTrans" cxnId="{49CFBE65-ABA9-43C8-B73C-B736267EEE1A}">
      <dgm:prSet/>
      <dgm:spPr/>
      <dgm:t>
        <a:bodyPr/>
        <a:lstStyle/>
        <a:p>
          <a:endParaRPr lang="en-US"/>
        </a:p>
      </dgm:t>
    </dgm:pt>
    <dgm:pt modelId="{C22BD978-C2D4-4A49-A363-9AA113DBDEF5}" type="sibTrans" cxnId="{49CFBE65-ABA9-43C8-B73C-B736267EEE1A}">
      <dgm:prSet/>
      <dgm:spPr/>
      <dgm:t>
        <a:bodyPr/>
        <a:lstStyle/>
        <a:p>
          <a:endParaRPr lang="en-US"/>
        </a:p>
      </dgm:t>
    </dgm:pt>
    <dgm:pt modelId="{3EA11F45-9ECF-42AC-82A8-0E309225CD88}">
      <dgm:prSet/>
      <dgm:spPr/>
      <dgm:t>
        <a:bodyPr/>
        <a:lstStyle/>
        <a:p>
          <a:pPr>
            <a:defRPr b="1"/>
          </a:pPr>
          <a:r>
            <a:rPr lang="en-US"/>
            <a:t>The data was split into a training group and a testing or validation group</a:t>
          </a:r>
        </a:p>
      </dgm:t>
    </dgm:pt>
    <dgm:pt modelId="{484FAF25-0F81-4E3E-9E99-1A55C40BBD05}" type="parTrans" cxnId="{F2AA9A5E-2B3F-4391-B900-8882E4A50C42}">
      <dgm:prSet/>
      <dgm:spPr/>
      <dgm:t>
        <a:bodyPr/>
        <a:lstStyle/>
        <a:p>
          <a:endParaRPr lang="en-US"/>
        </a:p>
      </dgm:t>
    </dgm:pt>
    <dgm:pt modelId="{EC257D10-37E5-4DBC-9059-C6402F1B6FE2}" type="sibTrans" cxnId="{F2AA9A5E-2B3F-4391-B900-8882E4A50C42}">
      <dgm:prSet/>
      <dgm:spPr/>
      <dgm:t>
        <a:bodyPr/>
        <a:lstStyle/>
        <a:p>
          <a:endParaRPr lang="en-US"/>
        </a:p>
      </dgm:t>
    </dgm:pt>
    <dgm:pt modelId="{3C4642CF-9E8F-46D7-A16C-FB927AF17EA0}">
      <dgm:prSet/>
      <dgm:spPr/>
      <dgm:t>
        <a:bodyPr/>
        <a:lstStyle/>
        <a:p>
          <a:pPr>
            <a:defRPr b="1"/>
          </a:pPr>
          <a:r>
            <a:rPr lang="en-US"/>
            <a:t>Machine learning algorithms were applied to each group</a:t>
          </a:r>
        </a:p>
      </dgm:t>
    </dgm:pt>
    <dgm:pt modelId="{804E0895-CF4F-4BCF-B466-4DB559537E96}" type="parTrans" cxnId="{C59C681C-2B47-4F8D-AF5E-7CC974319DC3}">
      <dgm:prSet/>
      <dgm:spPr/>
      <dgm:t>
        <a:bodyPr/>
        <a:lstStyle/>
        <a:p>
          <a:endParaRPr lang="en-US"/>
        </a:p>
      </dgm:t>
    </dgm:pt>
    <dgm:pt modelId="{F141872F-D9A8-49DB-9073-9DE08DE2C725}" type="sibTrans" cxnId="{C59C681C-2B47-4F8D-AF5E-7CC974319DC3}">
      <dgm:prSet/>
      <dgm:spPr/>
      <dgm:t>
        <a:bodyPr/>
        <a:lstStyle/>
        <a:p>
          <a:endParaRPr lang="en-US"/>
        </a:p>
      </dgm:t>
    </dgm:pt>
    <dgm:pt modelId="{3E274F99-930B-4907-8622-4241D6B9114E}">
      <dgm:prSet/>
      <dgm:spPr/>
      <dgm:t>
        <a:bodyPr/>
        <a:lstStyle/>
        <a:p>
          <a:r>
            <a:rPr lang="en-US"/>
            <a:t>The algorithms were used to separate the cover types of each sample</a:t>
          </a:r>
        </a:p>
      </dgm:t>
    </dgm:pt>
    <dgm:pt modelId="{A4449BFE-3C27-49D9-AFF9-12E3A93B1844}" type="parTrans" cxnId="{A2BE6136-9ECC-40CC-B297-F2431B5A1A86}">
      <dgm:prSet/>
      <dgm:spPr/>
      <dgm:t>
        <a:bodyPr/>
        <a:lstStyle/>
        <a:p>
          <a:endParaRPr lang="en-US"/>
        </a:p>
      </dgm:t>
    </dgm:pt>
    <dgm:pt modelId="{312E954D-65FF-4B63-ABF7-550DBD305618}" type="sibTrans" cxnId="{A2BE6136-9ECC-40CC-B297-F2431B5A1A86}">
      <dgm:prSet/>
      <dgm:spPr/>
      <dgm:t>
        <a:bodyPr/>
        <a:lstStyle/>
        <a:p>
          <a:endParaRPr lang="en-US"/>
        </a:p>
      </dgm:t>
    </dgm:pt>
    <dgm:pt modelId="{88BD3023-A84B-4842-AA67-3FC9FDEDC25A}">
      <dgm:prSet/>
      <dgm:spPr/>
      <dgm:t>
        <a:bodyPr/>
        <a:lstStyle/>
        <a:p>
          <a:pPr>
            <a:defRPr b="1"/>
          </a:pPr>
          <a:r>
            <a:rPr lang="en-US"/>
            <a:t>The best overall model was selected for on certain metrics</a:t>
          </a:r>
        </a:p>
      </dgm:t>
    </dgm:pt>
    <dgm:pt modelId="{49A74E18-3DE6-41FC-A494-A628F612324A}" type="parTrans" cxnId="{4B1687FA-8632-4F99-81FB-338EC02CA0D2}">
      <dgm:prSet/>
      <dgm:spPr/>
      <dgm:t>
        <a:bodyPr/>
        <a:lstStyle/>
        <a:p>
          <a:endParaRPr lang="en-US"/>
        </a:p>
      </dgm:t>
    </dgm:pt>
    <dgm:pt modelId="{13EF241D-D01B-4CF5-B1D3-17A5EB1F6CC5}" type="sibTrans" cxnId="{4B1687FA-8632-4F99-81FB-338EC02CA0D2}">
      <dgm:prSet/>
      <dgm:spPr/>
      <dgm:t>
        <a:bodyPr/>
        <a:lstStyle/>
        <a:p>
          <a:endParaRPr lang="en-US"/>
        </a:p>
      </dgm:t>
    </dgm:pt>
    <dgm:pt modelId="{2212AD8F-0F57-4CDD-9FA2-C93A676D2693}" type="pres">
      <dgm:prSet presAssocID="{5445C5AF-A21E-4027-8217-6535B3869110}" presName="root" presStyleCnt="0">
        <dgm:presLayoutVars>
          <dgm:dir/>
          <dgm:resizeHandles val="exact"/>
        </dgm:presLayoutVars>
      </dgm:prSet>
      <dgm:spPr/>
    </dgm:pt>
    <dgm:pt modelId="{387FDE9A-A2CF-4D01-B3C4-FF5ECA829BBA}" type="pres">
      <dgm:prSet presAssocID="{4104249A-EE80-46C3-A5DD-814755822516}" presName="compNode" presStyleCnt="0"/>
      <dgm:spPr/>
    </dgm:pt>
    <dgm:pt modelId="{3D9F30D1-360A-4453-8B06-43FE537E284E}" type="pres">
      <dgm:prSet presAssocID="{4104249A-EE80-46C3-A5DD-814755822516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460A2F27-18FF-4846-A051-B4C5E1455E00}" type="pres">
      <dgm:prSet presAssocID="{4104249A-EE80-46C3-A5DD-814755822516}" presName="iconSpace" presStyleCnt="0"/>
      <dgm:spPr/>
    </dgm:pt>
    <dgm:pt modelId="{D243A99E-5044-487B-9B6C-15BF46D7FA83}" type="pres">
      <dgm:prSet presAssocID="{4104249A-EE80-46C3-A5DD-814755822516}" presName="parTx" presStyleLbl="revTx" presStyleIdx="0" presStyleCnt="8">
        <dgm:presLayoutVars>
          <dgm:chMax val="0"/>
          <dgm:chPref val="0"/>
        </dgm:presLayoutVars>
      </dgm:prSet>
      <dgm:spPr/>
    </dgm:pt>
    <dgm:pt modelId="{E1BDD46A-B338-451D-B73B-D6612520B1A3}" type="pres">
      <dgm:prSet presAssocID="{4104249A-EE80-46C3-A5DD-814755822516}" presName="txSpace" presStyleCnt="0"/>
      <dgm:spPr/>
    </dgm:pt>
    <dgm:pt modelId="{45897D4B-8EA5-4571-95B0-1E750DD5B754}" type="pres">
      <dgm:prSet presAssocID="{4104249A-EE80-46C3-A5DD-814755822516}" presName="desTx" presStyleLbl="revTx" presStyleIdx="1" presStyleCnt="8">
        <dgm:presLayoutVars/>
      </dgm:prSet>
      <dgm:spPr/>
    </dgm:pt>
    <dgm:pt modelId="{0F3DC2E7-9802-4E54-B64F-1EF1D2A8A869}" type="pres">
      <dgm:prSet presAssocID="{C50D8CF6-1E14-4D69-949D-86605BA0DB01}" presName="sibTrans" presStyleCnt="0"/>
      <dgm:spPr/>
    </dgm:pt>
    <dgm:pt modelId="{C20B698E-A334-49A7-9B40-72729E395731}" type="pres">
      <dgm:prSet presAssocID="{3EA11F45-9ECF-42AC-82A8-0E309225CD88}" presName="compNode" presStyleCnt="0"/>
      <dgm:spPr/>
    </dgm:pt>
    <dgm:pt modelId="{51251948-C1EB-4AA5-A270-3FFE69481EBB}" type="pres">
      <dgm:prSet presAssocID="{3EA11F45-9ECF-42AC-82A8-0E309225CD88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eeting"/>
        </a:ext>
      </dgm:extLst>
    </dgm:pt>
    <dgm:pt modelId="{FAE227BB-AB47-4315-A527-42F33E5DEEE5}" type="pres">
      <dgm:prSet presAssocID="{3EA11F45-9ECF-42AC-82A8-0E309225CD88}" presName="iconSpace" presStyleCnt="0"/>
      <dgm:spPr/>
    </dgm:pt>
    <dgm:pt modelId="{BCBA8197-6B4C-4A30-B7C4-475D3D8280BF}" type="pres">
      <dgm:prSet presAssocID="{3EA11F45-9ECF-42AC-82A8-0E309225CD88}" presName="parTx" presStyleLbl="revTx" presStyleIdx="2" presStyleCnt="8">
        <dgm:presLayoutVars>
          <dgm:chMax val="0"/>
          <dgm:chPref val="0"/>
        </dgm:presLayoutVars>
      </dgm:prSet>
      <dgm:spPr/>
    </dgm:pt>
    <dgm:pt modelId="{A22F88FB-BC6E-445F-AFF9-CFA21DC92C57}" type="pres">
      <dgm:prSet presAssocID="{3EA11F45-9ECF-42AC-82A8-0E309225CD88}" presName="txSpace" presStyleCnt="0"/>
      <dgm:spPr/>
    </dgm:pt>
    <dgm:pt modelId="{E6BD8D77-2B96-49DC-8908-F83AC52F612A}" type="pres">
      <dgm:prSet presAssocID="{3EA11F45-9ECF-42AC-82A8-0E309225CD88}" presName="desTx" presStyleLbl="revTx" presStyleIdx="3" presStyleCnt="8">
        <dgm:presLayoutVars/>
      </dgm:prSet>
      <dgm:spPr/>
    </dgm:pt>
    <dgm:pt modelId="{E1A72942-96CC-4263-A8D7-4C1D0F682F66}" type="pres">
      <dgm:prSet presAssocID="{EC257D10-37E5-4DBC-9059-C6402F1B6FE2}" presName="sibTrans" presStyleCnt="0"/>
      <dgm:spPr/>
    </dgm:pt>
    <dgm:pt modelId="{F1B031C7-8FEA-4E5B-9D81-46E1EE5C592C}" type="pres">
      <dgm:prSet presAssocID="{3C4642CF-9E8F-46D7-A16C-FB927AF17EA0}" presName="compNode" presStyleCnt="0"/>
      <dgm:spPr/>
    </dgm:pt>
    <dgm:pt modelId="{C4D0E77C-ECAF-450F-9B1D-5D4ACA7AE535}" type="pres">
      <dgm:prSet presAssocID="{3C4642CF-9E8F-46D7-A16C-FB927AF17EA0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owchart"/>
        </a:ext>
      </dgm:extLst>
    </dgm:pt>
    <dgm:pt modelId="{58DDD0A9-1354-4AF0-99D9-960342E2D5ED}" type="pres">
      <dgm:prSet presAssocID="{3C4642CF-9E8F-46D7-A16C-FB927AF17EA0}" presName="iconSpace" presStyleCnt="0"/>
      <dgm:spPr/>
    </dgm:pt>
    <dgm:pt modelId="{FA0B92F0-FE56-4C83-984A-6DEEBCE74D72}" type="pres">
      <dgm:prSet presAssocID="{3C4642CF-9E8F-46D7-A16C-FB927AF17EA0}" presName="parTx" presStyleLbl="revTx" presStyleIdx="4" presStyleCnt="8">
        <dgm:presLayoutVars>
          <dgm:chMax val="0"/>
          <dgm:chPref val="0"/>
        </dgm:presLayoutVars>
      </dgm:prSet>
      <dgm:spPr/>
    </dgm:pt>
    <dgm:pt modelId="{53BA047B-D262-4FFF-904B-51056E4B7079}" type="pres">
      <dgm:prSet presAssocID="{3C4642CF-9E8F-46D7-A16C-FB927AF17EA0}" presName="txSpace" presStyleCnt="0"/>
      <dgm:spPr/>
    </dgm:pt>
    <dgm:pt modelId="{EEF68440-9540-4159-9914-F6138F7577B8}" type="pres">
      <dgm:prSet presAssocID="{3C4642CF-9E8F-46D7-A16C-FB927AF17EA0}" presName="desTx" presStyleLbl="revTx" presStyleIdx="5" presStyleCnt="8">
        <dgm:presLayoutVars/>
      </dgm:prSet>
      <dgm:spPr/>
    </dgm:pt>
    <dgm:pt modelId="{17332101-FFA2-44C3-A660-039A3FB107B4}" type="pres">
      <dgm:prSet presAssocID="{F141872F-D9A8-49DB-9073-9DE08DE2C725}" presName="sibTrans" presStyleCnt="0"/>
      <dgm:spPr/>
    </dgm:pt>
    <dgm:pt modelId="{B1A1F6CE-B02F-47D0-BCF3-8111B72D34D1}" type="pres">
      <dgm:prSet presAssocID="{88BD3023-A84B-4842-AA67-3FC9FDEDC25A}" presName="compNode" presStyleCnt="0"/>
      <dgm:spPr/>
    </dgm:pt>
    <dgm:pt modelId="{C7EC793D-E094-4D24-B5E5-800314FE5D0D}" type="pres">
      <dgm:prSet presAssocID="{88BD3023-A84B-4842-AA67-3FC9FDEDC25A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ibbon"/>
        </a:ext>
      </dgm:extLst>
    </dgm:pt>
    <dgm:pt modelId="{28B86447-BC44-47D1-8948-0FDB5383A7C9}" type="pres">
      <dgm:prSet presAssocID="{88BD3023-A84B-4842-AA67-3FC9FDEDC25A}" presName="iconSpace" presStyleCnt="0"/>
      <dgm:spPr/>
    </dgm:pt>
    <dgm:pt modelId="{4DF6EF1C-7E1F-4492-A59C-F8DBBD9F34BC}" type="pres">
      <dgm:prSet presAssocID="{88BD3023-A84B-4842-AA67-3FC9FDEDC25A}" presName="parTx" presStyleLbl="revTx" presStyleIdx="6" presStyleCnt="8">
        <dgm:presLayoutVars>
          <dgm:chMax val="0"/>
          <dgm:chPref val="0"/>
        </dgm:presLayoutVars>
      </dgm:prSet>
      <dgm:spPr/>
    </dgm:pt>
    <dgm:pt modelId="{B690F857-36EB-4501-AC5D-8C685F8385B5}" type="pres">
      <dgm:prSet presAssocID="{88BD3023-A84B-4842-AA67-3FC9FDEDC25A}" presName="txSpace" presStyleCnt="0"/>
      <dgm:spPr/>
    </dgm:pt>
    <dgm:pt modelId="{E9397753-336B-4B9E-8D98-C9383F80CAE6}" type="pres">
      <dgm:prSet presAssocID="{88BD3023-A84B-4842-AA67-3FC9FDEDC25A}" presName="desTx" presStyleLbl="revTx" presStyleIdx="7" presStyleCnt="8">
        <dgm:presLayoutVars/>
      </dgm:prSet>
      <dgm:spPr/>
    </dgm:pt>
  </dgm:ptLst>
  <dgm:cxnLst>
    <dgm:cxn modelId="{9C8B8906-7369-4F0A-8B6C-60C29E5E7180}" srcId="{5445C5AF-A21E-4027-8217-6535B3869110}" destId="{4104249A-EE80-46C3-A5DD-814755822516}" srcOrd="0" destOrd="0" parTransId="{6726E36B-0537-48D4-A59C-8255FB8B8D13}" sibTransId="{C50D8CF6-1E14-4D69-949D-86605BA0DB01}"/>
    <dgm:cxn modelId="{C59C681C-2B47-4F8D-AF5E-7CC974319DC3}" srcId="{5445C5AF-A21E-4027-8217-6535B3869110}" destId="{3C4642CF-9E8F-46D7-A16C-FB927AF17EA0}" srcOrd="2" destOrd="0" parTransId="{804E0895-CF4F-4BCF-B466-4DB559537E96}" sibTransId="{F141872F-D9A8-49DB-9073-9DE08DE2C725}"/>
    <dgm:cxn modelId="{A2BE6136-9ECC-40CC-B297-F2431B5A1A86}" srcId="{3C4642CF-9E8F-46D7-A16C-FB927AF17EA0}" destId="{3E274F99-930B-4907-8622-4241D6B9114E}" srcOrd="0" destOrd="0" parTransId="{A4449BFE-3C27-49D9-AFF9-12E3A93B1844}" sibTransId="{312E954D-65FF-4B63-ABF7-550DBD305618}"/>
    <dgm:cxn modelId="{F2AA9A5E-2B3F-4391-B900-8882E4A50C42}" srcId="{5445C5AF-A21E-4027-8217-6535B3869110}" destId="{3EA11F45-9ECF-42AC-82A8-0E309225CD88}" srcOrd="1" destOrd="0" parTransId="{484FAF25-0F81-4E3E-9E99-1A55C40BBD05}" sibTransId="{EC257D10-37E5-4DBC-9059-C6402F1B6FE2}"/>
    <dgm:cxn modelId="{7A1ECA64-50CD-4592-A431-8C6D7CF32E41}" type="presOf" srcId="{4104249A-EE80-46C3-A5DD-814755822516}" destId="{D243A99E-5044-487B-9B6C-15BF46D7FA83}" srcOrd="0" destOrd="0" presId="urn:microsoft.com/office/officeart/2018/2/layout/IconLabelDescriptionList"/>
    <dgm:cxn modelId="{49CFBE65-ABA9-43C8-B73C-B736267EEE1A}" srcId="{4104249A-EE80-46C3-A5DD-814755822516}" destId="{66C8C492-D323-4EFD-8B12-1C5879A9464E}" srcOrd="0" destOrd="0" parTransId="{07E069E5-17F2-47E6-BD54-22A3FDAB1E7B}" sibTransId="{C22BD978-C2D4-4A49-A363-9AA113DBDEF5}"/>
    <dgm:cxn modelId="{661D8A77-6AEE-45ED-9E23-1CEC1FC7008B}" type="presOf" srcId="{3C4642CF-9E8F-46D7-A16C-FB927AF17EA0}" destId="{FA0B92F0-FE56-4C83-984A-6DEEBCE74D72}" srcOrd="0" destOrd="0" presId="urn:microsoft.com/office/officeart/2018/2/layout/IconLabelDescriptionList"/>
    <dgm:cxn modelId="{1C6FFDA1-29DD-4FCD-8378-03364423E43C}" type="presOf" srcId="{5445C5AF-A21E-4027-8217-6535B3869110}" destId="{2212AD8F-0F57-4CDD-9FA2-C93A676D2693}" srcOrd="0" destOrd="0" presId="urn:microsoft.com/office/officeart/2018/2/layout/IconLabelDescriptionList"/>
    <dgm:cxn modelId="{634D96AC-45DB-44F4-BB63-374AB1B903A5}" type="presOf" srcId="{3EA11F45-9ECF-42AC-82A8-0E309225CD88}" destId="{BCBA8197-6B4C-4A30-B7C4-475D3D8280BF}" srcOrd="0" destOrd="0" presId="urn:microsoft.com/office/officeart/2018/2/layout/IconLabelDescriptionList"/>
    <dgm:cxn modelId="{8B7624BA-2D26-466C-B8E3-E72DD2E2C2DA}" type="presOf" srcId="{3E274F99-930B-4907-8622-4241D6B9114E}" destId="{EEF68440-9540-4159-9914-F6138F7577B8}" srcOrd="0" destOrd="0" presId="urn:microsoft.com/office/officeart/2018/2/layout/IconLabelDescriptionList"/>
    <dgm:cxn modelId="{0FE725DE-F738-467E-AC24-12FD84E03C1A}" type="presOf" srcId="{66C8C492-D323-4EFD-8B12-1C5879A9464E}" destId="{45897D4B-8EA5-4571-95B0-1E750DD5B754}" srcOrd="0" destOrd="0" presId="urn:microsoft.com/office/officeart/2018/2/layout/IconLabelDescriptionList"/>
    <dgm:cxn modelId="{F8FD82E2-6540-463F-8C48-FB5E7FA9350E}" type="presOf" srcId="{88BD3023-A84B-4842-AA67-3FC9FDEDC25A}" destId="{4DF6EF1C-7E1F-4492-A59C-F8DBBD9F34BC}" srcOrd="0" destOrd="0" presId="urn:microsoft.com/office/officeart/2018/2/layout/IconLabelDescriptionList"/>
    <dgm:cxn modelId="{4B1687FA-8632-4F99-81FB-338EC02CA0D2}" srcId="{5445C5AF-A21E-4027-8217-6535B3869110}" destId="{88BD3023-A84B-4842-AA67-3FC9FDEDC25A}" srcOrd="3" destOrd="0" parTransId="{49A74E18-3DE6-41FC-A494-A628F612324A}" sibTransId="{13EF241D-D01B-4CF5-B1D3-17A5EB1F6CC5}"/>
    <dgm:cxn modelId="{DAA61EF2-1A65-4937-BE74-3DE72DBB483A}" type="presParOf" srcId="{2212AD8F-0F57-4CDD-9FA2-C93A676D2693}" destId="{387FDE9A-A2CF-4D01-B3C4-FF5ECA829BBA}" srcOrd="0" destOrd="0" presId="urn:microsoft.com/office/officeart/2018/2/layout/IconLabelDescriptionList"/>
    <dgm:cxn modelId="{257B837B-08A4-468E-AF8F-843C49438C91}" type="presParOf" srcId="{387FDE9A-A2CF-4D01-B3C4-FF5ECA829BBA}" destId="{3D9F30D1-360A-4453-8B06-43FE537E284E}" srcOrd="0" destOrd="0" presId="urn:microsoft.com/office/officeart/2018/2/layout/IconLabelDescriptionList"/>
    <dgm:cxn modelId="{7738C581-B1D0-4E6D-8178-62152D319433}" type="presParOf" srcId="{387FDE9A-A2CF-4D01-B3C4-FF5ECA829BBA}" destId="{460A2F27-18FF-4846-A051-B4C5E1455E00}" srcOrd="1" destOrd="0" presId="urn:microsoft.com/office/officeart/2018/2/layout/IconLabelDescriptionList"/>
    <dgm:cxn modelId="{6571F077-FA5F-4A83-A259-14B8DD18FDCB}" type="presParOf" srcId="{387FDE9A-A2CF-4D01-B3C4-FF5ECA829BBA}" destId="{D243A99E-5044-487B-9B6C-15BF46D7FA83}" srcOrd="2" destOrd="0" presId="urn:microsoft.com/office/officeart/2018/2/layout/IconLabelDescriptionList"/>
    <dgm:cxn modelId="{1431327F-0D0F-4C9E-998D-7A3C03C8E31E}" type="presParOf" srcId="{387FDE9A-A2CF-4D01-B3C4-FF5ECA829BBA}" destId="{E1BDD46A-B338-451D-B73B-D6612520B1A3}" srcOrd="3" destOrd="0" presId="urn:microsoft.com/office/officeart/2018/2/layout/IconLabelDescriptionList"/>
    <dgm:cxn modelId="{14A71951-F599-4083-B063-B03CC04A0D6E}" type="presParOf" srcId="{387FDE9A-A2CF-4D01-B3C4-FF5ECA829BBA}" destId="{45897D4B-8EA5-4571-95B0-1E750DD5B754}" srcOrd="4" destOrd="0" presId="urn:microsoft.com/office/officeart/2018/2/layout/IconLabelDescriptionList"/>
    <dgm:cxn modelId="{16970389-07BE-4114-9308-8298B2DDEA73}" type="presParOf" srcId="{2212AD8F-0F57-4CDD-9FA2-C93A676D2693}" destId="{0F3DC2E7-9802-4E54-B64F-1EF1D2A8A869}" srcOrd="1" destOrd="0" presId="urn:microsoft.com/office/officeart/2018/2/layout/IconLabelDescriptionList"/>
    <dgm:cxn modelId="{143B5B15-AFFA-4858-BCAF-E4BA6FE8EFBC}" type="presParOf" srcId="{2212AD8F-0F57-4CDD-9FA2-C93A676D2693}" destId="{C20B698E-A334-49A7-9B40-72729E395731}" srcOrd="2" destOrd="0" presId="urn:microsoft.com/office/officeart/2018/2/layout/IconLabelDescriptionList"/>
    <dgm:cxn modelId="{6D631161-4E7C-44CD-BD98-C94DA51D410E}" type="presParOf" srcId="{C20B698E-A334-49A7-9B40-72729E395731}" destId="{51251948-C1EB-4AA5-A270-3FFE69481EBB}" srcOrd="0" destOrd="0" presId="urn:microsoft.com/office/officeart/2018/2/layout/IconLabelDescriptionList"/>
    <dgm:cxn modelId="{16E5A1BD-38D1-40A6-AE91-F971F8D41D52}" type="presParOf" srcId="{C20B698E-A334-49A7-9B40-72729E395731}" destId="{FAE227BB-AB47-4315-A527-42F33E5DEEE5}" srcOrd="1" destOrd="0" presId="urn:microsoft.com/office/officeart/2018/2/layout/IconLabelDescriptionList"/>
    <dgm:cxn modelId="{F99E8A62-A456-4336-B3ED-21B99C56360C}" type="presParOf" srcId="{C20B698E-A334-49A7-9B40-72729E395731}" destId="{BCBA8197-6B4C-4A30-B7C4-475D3D8280BF}" srcOrd="2" destOrd="0" presId="urn:microsoft.com/office/officeart/2018/2/layout/IconLabelDescriptionList"/>
    <dgm:cxn modelId="{46C70DAD-5F22-46D0-B2FD-844A94515459}" type="presParOf" srcId="{C20B698E-A334-49A7-9B40-72729E395731}" destId="{A22F88FB-BC6E-445F-AFF9-CFA21DC92C57}" srcOrd="3" destOrd="0" presId="urn:microsoft.com/office/officeart/2018/2/layout/IconLabelDescriptionList"/>
    <dgm:cxn modelId="{0348F037-55EC-4DDA-947A-BBE3AB6A247C}" type="presParOf" srcId="{C20B698E-A334-49A7-9B40-72729E395731}" destId="{E6BD8D77-2B96-49DC-8908-F83AC52F612A}" srcOrd="4" destOrd="0" presId="urn:microsoft.com/office/officeart/2018/2/layout/IconLabelDescriptionList"/>
    <dgm:cxn modelId="{AE9BE38A-3E42-41CA-A067-0F014392F56C}" type="presParOf" srcId="{2212AD8F-0F57-4CDD-9FA2-C93A676D2693}" destId="{E1A72942-96CC-4263-A8D7-4C1D0F682F66}" srcOrd="3" destOrd="0" presId="urn:microsoft.com/office/officeart/2018/2/layout/IconLabelDescriptionList"/>
    <dgm:cxn modelId="{234266F1-B8FA-438B-B50E-37EA2FD58E3E}" type="presParOf" srcId="{2212AD8F-0F57-4CDD-9FA2-C93A676D2693}" destId="{F1B031C7-8FEA-4E5B-9D81-46E1EE5C592C}" srcOrd="4" destOrd="0" presId="urn:microsoft.com/office/officeart/2018/2/layout/IconLabelDescriptionList"/>
    <dgm:cxn modelId="{94222FB8-A585-493D-A35B-98EFB94DA617}" type="presParOf" srcId="{F1B031C7-8FEA-4E5B-9D81-46E1EE5C592C}" destId="{C4D0E77C-ECAF-450F-9B1D-5D4ACA7AE535}" srcOrd="0" destOrd="0" presId="urn:microsoft.com/office/officeart/2018/2/layout/IconLabelDescriptionList"/>
    <dgm:cxn modelId="{560A041F-DF06-466D-A492-28059C3317B8}" type="presParOf" srcId="{F1B031C7-8FEA-4E5B-9D81-46E1EE5C592C}" destId="{58DDD0A9-1354-4AF0-99D9-960342E2D5ED}" srcOrd="1" destOrd="0" presId="urn:microsoft.com/office/officeart/2018/2/layout/IconLabelDescriptionList"/>
    <dgm:cxn modelId="{9D448412-7431-4CE8-BA73-1F278F0FF98C}" type="presParOf" srcId="{F1B031C7-8FEA-4E5B-9D81-46E1EE5C592C}" destId="{FA0B92F0-FE56-4C83-984A-6DEEBCE74D72}" srcOrd="2" destOrd="0" presId="urn:microsoft.com/office/officeart/2018/2/layout/IconLabelDescriptionList"/>
    <dgm:cxn modelId="{29E3BDD5-BFE0-464B-88BE-3449ECB141B7}" type="presParOf" srcId="{F1B031C7-8FEA-4E5B-9D81-46E1EE5C592C}" destId="{53BA047B-D262-4FFF-904B-51056E4B7079}" srcOrd="3" destOrd="0" presId="urn:microsoft.com/office/officeart/2018/2/layout/IconLabelDescriptionList"/>
    <dgm:cxn modelId="{1FC791EB-EB19-4C48-9737-28604429989C}" type="presParOf" srcId="{F1B031C7-8FEA-4E5B-9D81-46E1EE5C592C}" destId="{EEF68440-9540-4159-9914-F6138F7577B8}" srcOrd="4" destOrd="0" presId="urn:microsoft.com/office/officeart/2018/2/layout/IconLabelDescriptionList"/>
    <dgm:cxn modelId="{B29B74C2-5775-41B8-95A9-5F0ADAEA0193}" type="presParOf" srcId="{2212AD8F-0F57-4CDD-9FA2-C93A676D2693}" destId="{17332101-FFA2-44C3-A660-039A3FB107B4}" srcOrd="5" destOrd="0" presId="urn:microsoft.com/office/officeart/2018/2/layout/IconLabelDescriptionList"/>
    <dgm:cxn modelId="{EAC3DC02-7E9C-43D1-941A-B81FAC890C94}" type="presParOf" srcId="{2212AD8F-0F57-4CDD-9FA2-C93A676D2693}" destId="{B1A1F6CE-B02F-47D0-BCF3-8111B72D34D1}" srcOrd="6" destOrd="0" presId="urn:microsoft.com/office/officeart/2018/2/layout/IconLabelDescriptionList"/>
    <dgm:cxn modelId="{0FFE2FB7-214D-4816-B18A-BDDDC8C808B7}" type="presParOf" srcId="{B1A1F6CE-B02F-47D0-BCF3-8111B72D34D1}" destId="{C7EC793D-E094-4D24-B5E5-800314FE5D0D}" srcOrd="0" destOrd="0" presId="urn:microsoft.com/office/officeart/2018/2/layout/IconLabelDescriptionList"/>
    <dgm:cxn modelId="{A1670F48-EC5F-47BE-8714-D62AAB277632}" type="presParOf" srcId="{B1A1F6CE-B02F-47D0-BCF3-8111B72D34D1}" destId="{28B86447-BC44-47D1-8948-0FDB5383A7C9}" srcOrd="1" destOrd="0" presId="urn:microsoft.com/office/officeart/2018/2/layout/IconLabelDescriptionList"/>
    <dgm:cxn modelId="{E2CBE7A6-D56C-4EEA-974D-AA781DF47AB7}" type="presParOf" srcId="{B1A1F6CE-B02F-47D0-BCF3-8111B72D34D1}" destId="{4DF6EF1C-7E1F-4492-A59C-F8DBBD9F34BC}" srcOrd="2" destOrd="0" presId="urn:microsoft.com/office/officeart/2018/2/layout/IconLabelDescriptionList"/>
    <dgm:cxn modelId="{9A35D776-056B-4783-BEBE-0A0473919422}" type="presParOf" srcId="{B1A1F6CE-B02F-47D0-BCF3-8111B72D34D1}" destId="{B690F857-36EB-4501-AC5D-8C685F8385B5}" srcOrd="3" destOrd="0" presId="urn:microsoft.com/office/officeart/2018/2/layout/IconLabelDescriptionList"/>
    <dgm:cxn modelId="{D43A50C0-AE82-4170-8BFA-3DD8731A3878}" type="presParOf" srcId="{B1A1F6CE-B02F-47D0-BCF3-8111B72D34D1}" destId="{E9397753-336B-4B9E-8D98-C9383F80CAE6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B9B33DE-75B2-4951-BDD5-FDFE957A35EC}" type="doc">
      <dgm:prSet loTypeId="urn:microsoft.com/office/officeart/2005/8/layout/vProcess5" loCatId="process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B34106C1-C646-473F-AEC3-F108594C4604}">
      <dgm:prSet/>
      <dgm:spPr/>
      <dgm:t>
        <a:bodyPr/>
        <a:lstStyle/>
        <a:p>
          <a:r>
            <a:rPr lang="en-US"/>
            <a:t>Consider that these results are best suited for evergreen cover type prediction</a:t>
          </a:r>
        </a:p>
      </dgm:t>
    </dgm:pt>
    <dgm:pt modelId="{03353CDE-8BB8-4C38-AC98-878E468EF26C}" type="parTrans" cxnId="{EC984B2A-01E6-426A-B222-515314D24621}">
      <dgm:prSet/>
      <dgm:spPr/>
      <dgm:t>
        <a:bodyPr/>
        <a:lstStyle/>
        <a:p>
          <a:endParaRPr lang="en-US"/>
        </a:p>
      </dgm:t>
    </dgm:pt>
    <dgm:pt modelId="{EC8E1458-1D25-46D0-8210-CD6F0874F423}" type="sibTrans" cxnId="{EC984B2A-01E6-426A-B222-515314D24621}">
      <dgm:prSet/>
      <dgm:spPr/>
      <dgm:t>
        <a:bodyPr/>
        <a:lstStyle/>
        <a:p>
          <a:endParaRPr lang="en-US"/>
        </a:p>
      </dgm:t>
    </dgm:pt>
    <dgm:pt modelId="{749788F5-8A3D-4AB9-A4BB-C29A68C167CE}">
      <dgm:prSet/>
      <dgm:spPr/>
      <dgm:t>
        <a:bodyPr/>
        <a:lstStyle/>
        <a:p>
          <a:r>
            <a:rPr lang="en-US"/>
            <a:t>When evaluating resources, be sure to look at roadway construction and fire-point safety</a:t>
          </a:r>
        </a:p>
      </dgm:t>
    </dgm:pt>
    <dgm:pt modelId="{2FF6E519-8559-42A0-A423-9D512A4992B5}" type="parTrans" cxnId="{17DAC723-7B5C-45CA-B4E0-4A9460942E04}">
      <dgm:prSet/>
      <dgm:spPr/>
      <dgm:t>
        <a:bodyPr/>
        <a:lstStyle/>
        <a:p>
          <a:endParaRPr lang="en-US"/>
        </a:p>
      </dgm:t>
    </dgm:pt>
    <dgm:pt modelId="{6425F24B-60BF-4A35-AE4A-E21BC34A847D}" type="sibTrans" cxnId="{17DAC723-7B5C-45CA-B4E0-4A9460942E04}">
      <dgm:prSet/>
      <dgm:spPr/>
      <dgm:t>
        <a:bodyPr/>
        <a:lstStyle/>
        <a:p>
          <a:endParaRPr lang="en-US"/>
        </a:p>
      </dgm:t>
    </dgm:pt>
    <dgm:pt modelId="{86397D24-4CA9-4582-9C39-AAED0479F344}">
      <dgm:prSet/>
      <dgm:spPr/>
      <dgm:t>
        <a:bodyPr/>
        <a:lstStyle/>
        <a:p>
          <a:r>
            <a:rPr lang="en-US"/>
            <a:t>Most accurate models suggest elevation and slope are also important factors</a:t>
          </a:r>
        </a:p>
      </dgm:t>
    </dgm:pt>
    <dgm:pt modelId="{12ABF90A-DB28-477B-9999-0249BF0D53D0}" type="parTrans" cxnId="{79F9ED66-91D0-4489-9CC9-B312C0D87EBD}">
      <dgm:prSet/>
      <dgm:spPr/>
      <dgm:t>
        <a:bodyPr/>
        <a:lstStyle/>
        <a:p>
          <a:endParaRPr lang="en-US"/>
        </a:p>
      </dgm:t>
    </dgm:pt>
    <dgm:pt modelId="{0A592BCE-FD6A-48F6-B7F2-596E90AF51C9}" type="sibTrans" cxnId="{79F9ED66-91D0-4489-9CC9-B312C0D87EBD}">
      <dgm:prSet/>
      <dgm:spPr/>
      <dgm:t>
        <a:bodyPr/>
        <a:lstStyle/>
        <a:p>
          <a:endParaRPr lang="en-US"/>
        </a:p>
      </dgm:t>
    </dgm:pt>
    <dgm:pt modelId="{0EF7DE29-7E2C-47D1-B9BE-253CB8976830}">
      <dgm:prSet/>
      <dgm:spPr/>
      <dgm:t>
        <a:bodyPr/>
        <a:lstStyle/>
        <a:p>
          <a:r>
            <a:rPr lang="en-US"/>
            <a:t>May be useful for figuring out if areas are prone to runoff or mudslides given cover type</a:t>
          </a:r>
        </a:p>
      </dgm:t>
    </dgm:pt>
    <dgm:pt modelId="{C0CE5F73-178E-4D05-9E67-EE8137CC8DF4}" type="parTrans" cxnId="{F926884A-7691-4197-AEEF-1998445B2C3F}">
      <dgm:prSet/>
      <dgm:spPr/>
      <dgm:t>
        <a:bodyPr/>
        <a:lstStyle/>
        <a:p>
          <a:endParaRPr lang="en-US"/>
        </a:p>
      </dgm:t>
    </dgm:pt>
    <dgm:pt modelId="{CBD39076-E3EC-440A-89F8-CB05D5C4331A}" type="sibTrans" cxnId="{F926884A-7691-4197-AEEF-1998445B2C3F}">
      <dgm:prSet/>
      <dgm:spPr/>
      <dgm:t>
        <a:bodyPr/>
        <a:lstStyle/>
        <a:p>
          <a:endParaRPr lang="en-US"/>
        </a:p>
      </dgm:t>
    </dgm:pt>
    <dgm:pt modelId="{B2994EA0-54A8-8C40-B9ED-A77FD800E318}" type="pres">
      <dgm:prSet presAssocID="{EB9B33DE-75B2-4951-BDD5-FDFE957A35EC}" presName="outerComposite" presStyleCnt="0">
        <dgm:presLayoutVars>
          <dgm:chMax val="5"/>
          <dgm:dir/>
          <dgm:resizeHandles val="exact"/>
        </dgm:presLayoutVars>
      </dgm:prSet>
      <dgm:spPr/>
    </dgm:pt>
    <dgm:pt modelId="{5C6214F9-B157-5F45-A5F9-2FE5B5ACF12C}" type="pres">
      <dgm:prSet presAssocID="{EB9B33DE-75B2-4951-BDD5-FDFE957A35EC}" presName="dummyMaxCanvas" presStyleCnt="0">
        <dgm:presLayoutVars/>
      </dgm:prSet>
      <dgm:spPr/>
    </dgm:pt>
    <dgm:pt modelId="{510442DE-A58C-E440-8DB5-0D26449388DA}" type="pres">
      <dgm:prSet presAssocID="{EB9B33DE-75B2-4951-BDD5-FDFE957A35EC}" presName="ThreeNodes_1" presStyleLbl="node1" presStyleIdx="0" presStyleCnt="3">
        <dgm:presLayoutVars>
          <dgm:bulletEnabled val="1"/>
        </dgm:presLayoutVars>
      </dgm:prSet>
      <dgm:spPr/>
    </dgm:pt>
    <dgm:pt modelId="{50D28D30-C404-884D-9D6E-A2BCEEC8F936}" type="pres">
      <dgm:prSet presAssocID="{EB9B33DE-75B2-4951-BDD5-FDFE957A35EC}" presName="ThreeNodes_2" presStyleLbl="node1" presStyleIdx="1" presStyleCnt="3">
        <dgm:presLayoutVars>
          <dgm:bulletEnabled val="1"/>
        </dgm:presLayoutVars>
      </dgm:prSet>
      <dgm:spPr/>
    </dgm:pt>
    <dgm:pt modelId="{8B38EE68-FE61-BE4E-BF2E-E04C4FAB2E0D}" type="pres">
      <dgm:prSet presAssocID="{EB9B33DE-75B2-4951-BDD5-FDFE957A35EC}" presName="ThreeNodes_3" presStyleLbl="node1" presStyleIdx="2" presStyleCnt="3">
        <dgm:presLayoutVars>
          <dgm:bulletEnabled val="1"/>
        </dgm:presLayoutVars>
      </dgm:prSet>
      <dgm:spPr/>
    </dgm:pt>
    <dgm:pt modelId="{E8F8128D-F8C8-814C-93C2-64C1DD9027EF}" type="pres">
      <dgm:prSet presAssocID="{EB9B33DE-75B2-4951-BDD5-FDFE957A35EC}" presName="ThreeConn_1-2" presStyleLbl="fgAccFollowNode1" presStyleIdx="0" presStyleCnt="2">
        <dgm:presLayoutVars>
          <dgm:bulletEnabled val="1"/>
        </dgm:presLayoutVars>
      </dgm:prSet>
      <dgm:spPr/>
    </dgm:pt>
    <dgm:pt modelId="{11D63FB6-95F0-514D-9A4F-9A1921BC28F6}" type="pres">
      <dgm:prSet presAssocID="{EB9B33DE-75B2-4951-BDD5-FDFE957A35EC}" presName="ThreeConn_2-3" presStyleLbl="fgAccFollowNode1" presStyleIdx="1" presStyleCnt="2">
        <dgm:presLayoutVars>
          <dgm:bulletEnabled val="1"/>
        </dgm:presLayoutVars>
      </dgm:prSet>
      <dgm:spPr/>
    </dgm:pt>
    <dgm:pt modelId="{2147B8AF-D85B-C947-9AD5-E6418AE485CC}" type="pres">
      <dgm:prSet presAssocID="{EB9B33DE-75B2-4951-BDD5-FDFE957A35EC}" presName="ThreeNodes_1_text" presStyleLbl="node1" presStyleIdx="2" presStyleCnt="3">
        <dgm:presLayoutVars>
          <dgm:bulletEnabled val="1"/>
        </dgm:presLayoutVars>
      </dgm:prSet>
      <dgm:spPr/>
    </dgm:pt>
    <dgm:pt modelId="{C8ED626F-46BD-F142-9A8B-A382787D39B3}" type="pres">
      <dgm:prSet presAssocID="{EB9B33DE-75B2-4951-BDD5-FDFE957A35EC}" presName="ThreeNodes_2_text" presStyleLbl="node1" presStyleIdx="2" presStyleCnt="3">
        <dgm:presLayoutVars>
          <dgm:bulletEnabled val="1"/>
        </dgm:presLayoutVars>
      </dgm:prSet>
      <dgm:spPr/>
    </dgm:pt>
    <dgm:pt modelId="{2C5D484E-D97D-A24C-B820-D575DE371946}" type="pres">
      <dgm:prSet presAssocID="{EB9B33DE-75B2-4951-BDD5-FDFE957A35EC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14C7DC0A-0342-F94A-8C81-EDD78448EE17}" type="presOf" srcId="{EB9B33DE-75B2-4951-BDD5-FDFE957A35EC}" destId="{B2994EA0-54A8-8C40-B9ED-A77FD800E318}" srcOrd="0" destOrd="0" presId="urn:microsoft.com/office/officeart/2005/8/layout/vProcess5"/>
    <dgm:cxn modelId="{17DAC723-7B5C-45CA-B4E0-4A9460942E04}" srcId="{EB9B33DE-75B2-4951-BDD5-FDFE957A35EC}" destId="{749788F5-8A3D-4AB9-A4BB-C29A68C167CE}" srcOrd="1" destOrd="0" parTransId="{2FF6E519-8559-42A0-A423-9D512A4992B5}" sibTransId="{6425F24B-60BF-4A35-AE4A-E21BC34A847D}"/>
    <dgm:cxn modelId="{EC984B2A-01E6-426A-B222-515314D24621}" srcId="{EB9B33DE-75B2-4951-BDD5-FDFE957A35EC}" destId="{B34106C1-C646-473F-AEC3-F108594C4604}" srcOrd="0" destOrd="0" parTransId="{03353CDE-8BB8-4C38-AC98-878E468EF26C}" sibTransId="{EC8E1458-1D25-46D0-8210-CD6F0874F423}"/>
    <dgm:cxn modelId="{32643248-30EA-5D45-9EFA-88578B73BD2C}" type="presOf" srcId="{749788F5-8A3D-4AB9-A4BB-C29A68C167CE}" destId="{C8ED626F-46BD-F142-9A8B-A382787D39B3}" srcOrd="1" destOrd="0" presId="urn:microsoft.com/office/officeart/2005/8/layout/vProcess5"/>
    <dgm:cxn modelId="{F926884A-7691-4197-AEEF-1998445B2C3F}" srcId="{86397D24-4CA9-4582-9C39-AAED0479F344}" destId="{0EF7DE29-7E2C-47D1-B9BE-253CB8976830}" srcOrd="0" destOrd="0" parTransId="{C0CE5F73-178E-4D05-9E67-EE8137CC8DF4}" sibTransId="{CBD39076-E3EC-440A-89F8-CB05D5C4331A}"/>
    <dgm:cxn modelId="{81940E4F-1ED9-7247-B5C6-A0A3915936C8}" type="presOf" srcId="{B34106C1-C646-473F-AEC3-F108594C4604}" destId="{2147B8AF-D85B-C947-9AD5-E6418AE485CC}" srcOrd="1" destOrd="0" presId="urn:microsoft.com/office/officeart/2005/8/layout/vProcess5"/>
    <dgm:cxn modelId="{79F9ED66-91D0-4489-9CC9-B312C0D87EBD}" srcId="{EB9B33DE-75B2-4951-BDD5-FDFE957A35EC}" destId="{86397D24-4CA9-4582-9C39-AAED0479F344}" srcOrd="2" destOrd="0" parTransId="{12ABF90A-DB28-477B-9999-0249BF0D53D0}" sibTransId="{0A592BCE-FD6A-48F6-B7F2-596E90AF51C9}"/>
    <dgm:cxn modelId="{044629A3-7734-DB44-8F29-09B2BAC8229C}" type="presOf" srcId="{749788F5-8A3D-4AB9-A4BB-C29A68C167CE}" destId="{50D28D30-C404-884D-9D6E-A2BCEEC8F936}" srcOrd="0" destOrd="0" presId="urn:microsoft.com/office/officeart/2005/8/layout/vProcess5"/>
    <dgm:cxn modelId="{9E8BCEAE-B196-7E4A-B4F0-F77FB035C4AD}" type="presOf" srcId="{6425F24B-60BF-4A35-AE4A-E21BC34A847D}" destId="{11D63FB6-95F0-514D-9A4F-9A1921BC28F6}" srcOrd="0" destOrd="0" presId="urn:microsoft.com/office/officeart/2005/8/layout/vProcess5"/>
    <dgm:cxn modelId="{00380FAF-37DF-DF4F-8204-79B4B3AD4332}" type="presOf" srcId="{0EF7DE29-7E2C-47D1-B9BE-253CB8976830}" destId="{2C5D484E-D97D-A24C-B820-D575DE371946}" srcOrd="1" destOrd="1" presId="urn:microsoft.com/office/officeart/2005/8/layout/vProcess5"/>
    <dgm:cxn modelId="{220242B8-7756-8245-B0E1-4A61753529A0}" type="presOf" srcId="{B34106C1-C646-473F-AEC3-F108594C4604}" destId="{510442DE-A58C-E440-8DB5-0D26449388DA}" srcOrd="0" destOrd="0" presId="urn:microsoft.com/office/officeart/2005/8/layout/vProcess5"/>
    <dgm:cxn modelId="{145148C0-9967-724B-B0E1-EEB5D573B6F5}" type="presOf" srcId="{86397D24-4CA9-4582-9C39-AAED0479F344}" destId="{8B38EE68-FE61-BE4E-BF2E-E04C4FAB2E0D}" srcOrd="0" destOrd="0" presId="urn:microsoft.com/office/officeart/2005/8/layout/vProcess5"/>
    <dgm:cxn modelId="{BC3B2BD5-BF66-7A4E-9EC9-0D43F874C5B4}" type="presOf" srcId="{0EF7DE29-7E2C-47D1-B9BE-253CB8976830}" destId="{8B38EE68-FE61-BE4E-BF2E-E04C4FAB2E0D}" srcOrd="0" destOrd="1" presId="urn:microsoft.com/office/officeart/2005/8/layout/vProcess5"/>
    <dgm:cxn modelId="{A606EBED-3CBA-3D46-8A10-FFA4EFFAFF4B}" type="presOf" srcId="{86397D24-4CA9-4582-9C39-AAED0479F344}" destId="{2C5D484E-D97D-A24C-B820-D575DE371946}" srcOrd="1" destOrd="0" presId="urn:microsoft.com/office/officeart/2005/8/layout/vProcess5"/>
    <dgm:cxn modelId="{A4A6EEEF-D54B-154C-AAC2-93B9B3512EC6}" type="presOf" srcId="{EC8E1458-1D25-46D0-8210-CD6F0874F423}" destId="{E8F8128D-F8C8-814C-93C2-64C1DD9027EF}" srcOrd="0" destOrd="0" presId="urn:microsoft.com/office/officeart/2005/8/layout/vProcess5"/>
    <dgm:cxn modelId="{2A28871C-4E5B-5848-A355-15221DAC0A2B}" type="presParOf" srcId="{B2994EA0-54A8-8C40-B9ED-A77FD800E318}" destId="{5C6214F9-B157-5F45-A5F9-2FE5B5ACF12C}" srcOrd="0" destOrd="0" presId="urn:microsoft.com/office/officeart/2005/8/layout/vProcess5"/>
    <dgm:cxn modelId="{CF9259A9-2646-9F4E-A847-28CC21F1DA39}" type="presParOf" srcId="{B2994EA0-54A8-8C40-B9ED-A77FD800E318}" destId="{510442DE-A58C-E440-8DB5-0D26449388DA}" srcOrd="1" destOrd="0" presId="urn:microsoft.com/office/officeart/2005/8/layout/vProcess5"/>
    <dgm:cxn modelId="{D97C4893-356A-884F-A7C1-D1E9920241D0}" type="presParOf" srcId="{B2994EA0-54A8-8C40-B9ED-A77FD800E318}" destId="{50D28D30-C404-884D-9D6E-A2BCEEC8F936}" srcOrd="2" destOrd="0" presId="urn:microsoft.com/office/officeart/2005/8/layout/vProcess5"/>
    <dgm:cxn modelId="{91A107D4-964E-8943-B168-B9D6D08BEF8D}" type="presParOf" srcId="{B2994EA0-54A8-8C40-B9ED-A77FD800E318}" destId="{8B38EE68-FE61-BE4E-BF2E-E04C4FAB2E0D}" srcOrd="3" destOrd="0" presId="urn:microsoft.com/office/officeart/2005/8/layout/vProcess5"/>
    <dgm:cxn modelId="{71B3180A-BE91-5C47-A059-A32F9A1E15AF}" type="presParOf" srcId="{B2994EA0-54A8-8C40-B9ED-A77FD800E318}" destId="{E8F8128D-F8C8-814C-93C2-64C1DD9027EF}" srcOrd="4" destOrd="0" presId="urn:microsoft.com/office/officeart/2005/8/layout/vProcess5"/>
    <dgm:cxn modelId="{DB3D2043-C8F2-2D44-96E9-D9729BACA908}" type="presParOf" srcId="{B2994EA0-54A8-8C40-B9ED-A77FD800E318}" destId="{11D63FB6-95F0-514D-9A4F-9A1921BC28F6}" srcOrd="5" destOrd="0" presId="urn:microsoft.com/office/officeart/2005/8/layout/vProcess5"/>
    <dgm:cxn modelId="{110E4236-DF99-8E41-840C-24EC55A9B68A}" type="presParOf" srcId="{B2994EA0-54A8-8C40-B9ED-A77FD800E318}" destId="{2147B8AF-D85B-C947-9AD5-E6418AE485CC}" srcOrd="6" destOrd="0" presId="urn:microsoft.com/office/officeart/2005/8/layout/vProcess5"/>
    <dgm:cxn modelId="{A5303C42-8801-894E-B5A3-5BFC6CD96116}" type="presParOf" srcId="{B2994EA0-54A8-8C40-B9ED-A77FD800E318}" destId="{C8ED626F-46BD-F142-9A8B-A382787D39B3}" srcOrd="7" destOrd="0" presId="urn:microsoft.com/office/officeart/2005/8/layout/vProcess5"/>
    <dgm:cxn modelId="{B5101EF5-E0CE-E04E-B63C-F9F1CE02C800}" type="presParOf" srcId="{B2994EA0-54A8-8C40-B9ED-A77FD800E318}" destId="{2C5D484E-D97D-A24C-B820-D575DE371946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A4934EF-A7CE-4B87-BA71-153716467E8E}" type="doc">
      <dgm:prSet loTypeId="urn:microsoft.com/office/officeart/2005/8/layout/process4" loCatId="process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E33E9265-50AF-4BF8-A75F-8497C58F2864}">
      <dgm:prSet/>
      <dgm:spPr/>
      <dgm:t>
        <a:bodyPr/>
        <a:lstStyle/>
        <a:p>
          <a:r>
            <a:rPr lang="en-US"/>
            <a:t>Apply rigorous mathematics to the calculation of distance to fire points and hydrology</a:t>
          </a:r>
        </a:p>
      </dgm:t>
    </dgm:pt>
    <dgm:pt modelId="{6EB046A6-A7DD-4BD1-A2F2-30D8AE362944}" type="parTrans" cxnId="{F3EC0A70-38EF-4AA1-969F-351DF37D8374}">
      <dgm:prSet/>
      <dgm:spPr/>
      <dgm:t>
        <a:bodyPr/>
        <a:lstStyle/>
        <a:p>
          <a:endParaRPr lang="en-US"/>
        </a:p>
      </dgm:t>
    </dgm:pt>
    <dgm:pt modelId="{1EC9E4EA-CBFE-4D10-9AC8-DC5F859198CB}" type="sibTrans" cxnId="{F3EC0A70-38EF-4AA1-969F-351DF37D8374}">
      <dgm:prSet/>
      <dgm:spPr/>
      <dgm:t>
        <a:bodyPr/>
        <a:lstStyle/>
        <a:p>
          <a:endParaRPr lang="en-US"/>
        </a:p>
      </dgm:t>
    </dgm:pt>
    <dgm:pt modelId="{74D66A82-1D19-457C-80CD-4BE1318FF612}">
      <dgm:prSet/>
      <dgm:spPr/>
      <dgm:t>
        <a:bodyPr/>
        <a:lstStyle/>
        <a:p>
          <a:r>
            <a:rPr lang="en-US"/>
            <a:t>No real “Earth” calculations</a:t>
          </a:r>
        </a:p>
      </dgm:t>
    </dgm:pt>
    <dgm:pt modelId="{78948277-7420-4B7F-B43E-01660213135E}" type="parTrans" cxnId="{B5D66F11-A007-43AB-B039-F94559D9DC1E}">
      <dgm:prSet/>
      <dgm:spPr/>
      <dgm:t>
        <a:bodyPr/>
        <a:lstStyle/>
        <a:p>
          <a:endParaRPr lang="en-US"/>
        </a:p>
      </dgm:t>
    </dgm:pt>
    <dgm:pt modelId="{B1DB1382-AB3E-4E9F-A72C-3CC78360E628}" type="sibTrans" cxnId="{B5D66F11-A007-43AB-B039-F94559D9DC1E}">
      <dgm:prSet/>
      <dgm:spPr/>
      <dgm:t>
        <a:bodyPr/>
        <a:lstStyle/>
        <a:p>
          <a:endParaRPr lang="en-US"/>
        </a:p>
      </dgm:t>
    </dgm:pt>
    <dgm:pt modelId="{E7773715-CF98-4EB3-A058-D6B488EE55B1}">
      <dgm:prSet/>
      <dgm:spPr/>
      <dgm:t>
        <a:bodyPr/>
        <a:lstStyle/>
        <a:p>
          <a:r>
            <a:rPr lang="en-US"/>
            <a:t>More information on the history of the landscape</a:t>
          </a:r>
        </a:p>
      </dgm:t>
    </dgm:pt>
    <dgm:pt modelId="{0D083F35-EC96-421A-BEFB-DC8A4A116A2A}" type="parTrans" cxnId="{E8C2A356-CB33-4FFB-BFE2-D1A3A0FAD4CC}">
      <dgm:prSet/>
      <dgm:spPr/>
      <dgm:t>
        <a:bodyPr/>
        <a:lstStyle/>
        <a:p>
          <a:endParaRPr lang="en-US"/>
        </a:p>
      </dgm:t>
    </dgm:pt>
    <dgm:pt modelId="{DF5EC936-BAE6-409C-8F1B-E7BA8BB53E0C}" type="sibTrans" cxnId="{E8C2A356-CB33-4FFB-BFE2-D1A3A0FAD4CC}">
      <dgm:prSet/>
      <dgm:spPr/>
      <dgm:t>
        <a:bodyPr/>
        <a:lstStyle/>
        <a:p>
          <a:endParaRPr lang="en-US"/>
        </a:p>
      </dgm:t>
    </dgm:pt>
    <dgm:pt modelId="{4B374DE2-BCC2-44CF-919F-8A1D6923A36C}">
      <dgm:prSet/>
      <dgm:spPr/>
      <dgm:t>
        <a:bodyPr/>
        <a:lstStyle/>
        <a:p>
          <a:r>
            <a:rPr lang="en-US"/>
            <a:t>Avalanche and snowfall data</a:t>
          </a:r>
        </a:p>
      </dgm:t>
    </dgm:pt>
    <dgm:pt modelId="{A7A0AD0C-FC7B-498B-B21F-3430BF16709D}" type="parTrans" cxnId="{48DADF99-16BB-48EB-BBFB-61BB26D96D1C}">
      <dgm:prSet/>
      <dgm:spPr/>
      <dgm:t>
        <a:bodyPr/>
        <a:lstStyle/>
        <a:p>
          <a:endParaRPr lang="en-US"/>
        </a:p>
      </dgm:t>
    </dgm:pt>
    <dgm:pt modelId="{3C78815B-5B5D-4D80-84BA-31564CA0BF2E}" type="sibTrans" cxnId="{48DADF99-16BB-48EB-BBFB-61BB26D96D1C}">
      <dgm:prSet/>
      <dgm:spPr/>
      <dgm:t>
        <a:bodyPr/>
        <a:lstStyle/>
        <a:p>
          <a:endParaRPr lang="en-US"/>
        </a:p>
      </dgm:t>
    </dgm:pt>
    <dgm:pt modelId="{95895E62-A469-4155-9AE2-D36FBE82F3D8}">
      <dgm:prSet/>
      <dgm:spPr/>
      <dgm:t>
        <a:bodyPr/>
        <a:lstStyle/>
        <a:p>
          <a:r>
            <a:rPr lang="en-US"/>
            <a:t>Tourist and other walking type data</a:t>
          </a:r>
        </a:p>
      </dgm:t>
    </dgm:pt>
    <dgm:pt modelId="{6D33E26E-8291-4904-BAC5-078F96E73B4D}" type="parTrans" cxnId="{A3DEDBE3-5451-4B4C-9765-10DA5442D962}">
      <dgm:prSet/>
      <dgm:spPr/>
      <dgm:t>
        <a:bodyPr/>
        <a:lstStyle/>
        <a:p>
          <a:endParaRPr lang="en-US"/>
        </a:p>
      </dgm:t>
    </dgm:pt>
    <dgm:pt modelId="{69535C71-BF52-448D-B31A-AA1573513897}" type="sibTrans" cxnId="{A3DEDBE3-5451-4B4C-9765-10DA5442D962}">
      <dgm:prSet/>
      <dgm:spPr/>
      <dgm:t>
        <a:bodyPr/>
        <a:lstStyle/>
        <a:p>
          <a:endParaRPr lang="en-US"/>
        </a:p>
      </dgm:t>
    </dgm:pt>
    <dgm:pt modelId="{606C69C7-80F9-46A0-BAFB-179B0DB8EA66}">
      <dgm:prSet/>
      <dgm:spPr/>
      <dgm:t>
        <a:bodyPr/>
        <a:lstStyle/>
        <a:p>
          <a:r>
            <a:rPr lang="en-US"/>
            <a:t>Fishing and recreational activities</a:t>
          </a:r>
        </a:p>
      </dgm:t>
    </dgm:pt>
    <dgm:pt modelId="{B4A3CC2D-7746-405D-98D5-8684F43196E2}" type="parTrans" cxnId="{443FE2CB-F7F1-4717-8CFE-C47763AB3DF0}">
      <dgm:prSet/>
      <dgm:spPr/>
      <dgm:t>
        <a:bodyPr/>
        <a:lstStyle/>
        <a:p>
          <a:endParaRPr lang="en-US"/>
        </a:p>
      </dgm:t>
    </dgm:pt>
    <dgm:pt modelId="{1EFE81B9-026A-4D70-A21D-A94F69372430}" type="sibTrans" cxnId="{443FE2CB-F7F1-4717-8CFE-C47763AB3DF0}">
      <dgm:prSet/>
      <dgm:spPr/>
      <dgm:t>
        <a:bodyPr/>
        <a:lstStyle/>
        <a:p>
          <a:endParaRPr lang="en-US"/>
        </a:p>
      </dgm:t>
    </dgm:pt>
    <dgm:pt modelId="{CD9AC6DA-245C-1C48-A8B8-3BF9A07C19FB}" type="pres">
      <dgm:prSet presAssocID="{3A4934EF-A7CE-4B87-BA71-153716467E8E}" presName="Name0" presStyleCnt="0">
        <dgm:presLayoutVars>
          <dgm:dir/>
          <dgm:animLvl val="lvl"/>
          <dgm:resizeHandles val="exact"/>
        </dgm:presLayoutVars>
      </dgm:prSet>
      <dgm:spPr/>
    </dgm:pt>
    <dgm:pt modelId="{6053A0E4-3BF6-444F-BC70-6EDAEFA6F55F}" type="pres">
      <dgm:prSet presAssocID="{E7773715-CF98-4EB3-A058-D6B488EE55B1}" presName="boxAndChildren" presStyleCnt="0"/>
      <dgm:spPr/>
    </dgm:pt>
    <dgm:pt modelId="{0710219A-1DF6-7447-95A1-2E406221573C}" type="pres">
      <dgm:prSet presAssocID="{E7773715-CF98-4EB3-A058-D6B488EE55B1}" presName="parentTextBox" presStyleLbl="node1" presStyleIdx="0" presStyleCnt="2"/>
      <dgm:spPr/>
    </dgm:pt>
    <dgm:pt modelId="{ADB42902-C998-C948-8C54-9D916A267D8F}" type="pres">
      <dgm:prSet presAssocID="{E7773715-CF98-4EB3-A058-D6B488EE55B1}" presName="entireBox" presStyleLbl="node1" presStyleIdx="0" presStyleCnt="2"/>
      <dgm:spPr/>
    </dgm:pt>
    <dgm:pt modelId="{055B95F1-C10A-794E-93FF-B0B9FC139F01}" type="pres">
      <dgm:prSet presAssocID="{E7773715-CF98-4EB3-A058-D6B488EE55B1}" presName="descendantBox" presStyleCnt="0"/>
      <dgm:spPr/>
    </dgm:pt>
    <dgm:pt modelId="{C5DC13B2-E3BA-0843-815B-52922960BED9}" type="pres">
      <dgm:prSet presAssocID="{4B374DE2-BCC2-44CF-919F-8A1D6923A36C}" presName="childTextBox" presStyleLbl="fgAccFollowNode1" presStyleIdx="0" presStyleCnt="4">
        <dgm:presLayoutVars>
          <dgm:bulletEnabled val="1"/>
        </dgm:presLayoutVars>
      </dgm:prSet>
      <dgm:spPr/>
    </dgm:pt>
    <dgm:pt modelId="{6C352C92-FB29-824B-AB92-377833A04EE6}" type="pres">
      <dgm:prSet presAssocID="{95895E62-A469-4155-9AE2-D36FBE82F3D8}" presName="childTextBox" presStyleLbl="fgAccFollowNode1" presStyleIdx="1" presStyleCnt="4">
        <dgm:presLayoutVars>
          <dgm:bulletEnabled val="1"/>
        </dgm:presLayoutVars>
      </dgm:prSet>
      <dgm:spPr/>
    </dgm:pt>
    <dgm:pt modelId="{72EA91D9-E713-AA4A-A164-58B83A60D072}" type="pres">
      <dgm:prSet presAssocID="{606C69C7-80F9-46A0-BAFB-179B0DB8EA66}" presName="childTextBox" presStyleLbl="fgAccFollowNode1" presStyleIdx="2" presStyleCnt="4">
        <dgm:presLayoutVars>
          <dgm:bulletEnabled val="1"/>
        </dgm:presLayoutVars>
      </dgm:prSet>
      <dgm:spPr/>
    </dgm:pt>
    <dgm:pt modelId="{F7E78962-51BB-FE4F-97E6-AA16C1F20C16}" type="pres">
      <dgm:prSet presAssocID="{1EC9E4EA-CBFE-4D10-9AC8-DC5F859198CB}" presName="sp" presStyleCnt="0"/>
      <dgm:spPr/>
    </dgm:pt>
    <dgm:pt modelId="{64518468-F6FE-A445-9743-5EC2887CF290}" type="pres">
      <dgm:prSet presAssocID="{E33E9265-50AF-4BF8-A75F-8497C58F2864}" presName="arrowAndChildren" presStyleCnt="0"/>
      <dgm:spPr/>
    </dgm:pt>
    <dgm:pt modelId="{43079191-5BB6-7449-BC9A-C20329408EDE}" type="pres">
      <dgm:prSet presAssocID="{E33E9265-50AF-4BF8-A75F-8497C58F2864}" presName="parentTextArrow" presStyleLbl="node1" presStyleIdx="0" presStyleCnt="2"/>
      <dgm:spPr/>
    </dgm:pt>
    <dgm:pt modelId="{3D8B19B4-DDF3-0344-A46E-F2763BC60EE8}" type="pres">
      <dgm:prSet presAssocID="{E33E9265-50AF-4BF8-A75F-8497C58F2864}" presName="arrow" presStyleLbl="node1" presStyleIdx="1" presStyleCnt="2"/>
      <dgm:spPr/>
    </dgm:pt>
    <dgm:pt modelId="{DB484610-7499-3541-B74C-E9149C582B10}" type="pres">
      <dgm:prSet presAssocID="{E33E9265-50AF-4BF8-A75F-8497C58F2864}" presName="descendantArrow" presStyleCnt="0"/>
      <dgm:spPr/>
    </dgm:pt>
    <dgm:pt modelId="{FF21F8CA-1E67-3645-AF75-C0498E2A606B}" type="pres">
      <dgm:prSet presAssocID="{74D66A82-1D19-457C-80CD-4BE1318FF612}" presName="childTextArrow" presStyleLbl="fgAccFollowNode1" presStyleIdx="3" presStyleCnt="4">
        <dgm:presLayoutVars>
          <dgm:bulletEnabled val="1"/>
        </dgm:presLayoutVars>
      </dgm:prSet>
      <dgm:spPr/>
    </dgm:pt>
  </dgm:ptLst>
  <dgm:cxnLst>
    <dgm:cxn modelId="{B5D66F11-A007-43AB-B039-F94559D9DC1E}" srcId="{E33E9265-50AF-4BF8-A75F-8497C58F2864}" destId="{74D66A82-1D19-457C-80CD-4BE1318FF612}" srcOrd="0" destOrd="0" parTransId="{78948277-7420-4B7F-B43E-01660213135E}" sibTransId="{B1DB1382-AB3E-4E9F-A72C-3CC78360E628}"/>
    <dgm:cxn modelId="{EA877F1C-0F49-DF42-9FF5-44FD90CA9885}" type="presOf" srcId="{E7773715-CF98-4EB3-A058-D6B488EE55B1}" destId="{0710219A-1DF6-7447-95A1-2E406221573C}" srcOrd="0" destOrd="0" presId="urn:microsoft.com/office/officeart/2005/8/layout/process4"/>
    <dgm:cxn modelId="{9958A527-B72D-4B43-B7FA-1EA1F2A5457E}" type="presOf" srcId="{E33E9265-50AF-4BF8-A75F-8497C58F2864}" destId="{3D8B19B4-DDF3-0344-A46E-F2763BC60EE8}" srcOrd="1" destOrd="0" presId="urn:microsoft.com/office/officeart/2005/8/layout/process4"/>
    <dgm:cxn modelId="{DB440138-F5E3-6D48-BFE0-5B5BC06D454E}" type="presOf" srcId="{E33E9265-50AF-4BF8-A75F-8497C58F2864}" destId="{43079191-5BB6-7449-BC9A-C20329408EDE}" srcOrd="0" destOrd="0" presId="urn:microsoft.com/office/officeart/2005/8/layout/process4"/>
    <dgm:cxn modelId="{F40F5947-9F75-5B4A-ADA7-89B0F739EC8C}" type="presOf" srcId="{74D66A82-1D19-457C-80CD-4BE1318FF612}" destId="{FF21F8CA-1E67-3645-AF75-C0498E2A606B}" srcOrd="0" destOrd="0" presId="urn:microsoft.com/office/officeart/2005/8/layout/process4"/>
    <dgm:cxn modelId="{B03BD753-3667-3041-9659-AC9BBF5C8A49}" type="presOf" srcId="{E7773715-CF98-4EB3-A058-D6B488EE55B1}" destId="{ADB42902-C998-C948-8C54-9D916A267D8F}" srcOrd="1" destOrd="0" presId="urn:microsoft.com/office/officeart/2005/8/layout/process4"/>
    <dgm:cxn modelId="{E8C2A356-CB33-4FFB-BFE2-D1A3A0FAD4CC}" srcId="{3A4934EF-A7CE-4B87-BA71-153716467E8E}" destId="{E7773715-CF98-4EB3-A058-D6B488EE55B1}" srcOrd="1" destOrd="0" parTransId="{0D083F35-EC96-421A-BEFB-DC8A4A116A2A}" sibTransId="{DF5EC936-BAE6-409C-8F1B-E7BA8BB53E0C}"/>
    <dgm:cxn modelId="{F3EC0A70-38EF-4AA1-969F-351DF37D8374}" srcId="{3A4934EF-A7CE-4B87-BA71-153716467E8E}" destId="{E33E9265-50AF-4BF8-A75F-8497C58F2864}" srcOrd="0" destOrd="0" parTransId="{6EB046A6-A7DD-4BD1-A2F2-30D8AE362944}" sibTransId="{1EC9E4EA-CBFE-4D10-9AC8-DC5F859198CB}"/>
    <dgm:cxn modelId="{D81B3D70-F37F-374A-A1DE-E0CBE2FD338D}" type="presOf" srcId="{606C69C7-80F9-46A0-BAFB-179B0DB8EA66}" destId="{72EA91D9-E713-AA4A-A164-58B83A60D072}" srcOrd="0" destOrd="0" presId="urn:microsoft.com/office/officeart/2005/8/layout/process4"/>
    <dgm:cxn modelId="{C2A70688-A093-114F-B6E0-BB6EF9468492}" type="presOf" srcId="{4B374DE2-BCC2-44CF-919F-8A1D6923A36C}" destId="{C5DC13B2-E3BA-0843-815B-52922960BED9}" srcOrd="0" destOrd="0" presId="urn:microsoft.com/office/officeart/2005/8/layout/process4"/>
    <dgm:cxn modelId="{48DADF99-16BB-48EB-BBFB-61BB26D96D1C}" srcId="{E7773715-CF98-4EB3-A058-D6B488EE55B1}" destId="{4B374DE2-BCC2-44CF-919F-8A1D6923A36C}" srcOrd="0" destOrd="0" parTransId="{A7A0AD0C-FC7B-498B-B21F-3430BF16709D}" sibTransId="{3C78815B-5B5D-4D80-84BA-31564CA0BF2E}"/>
    <dgm:cxn modelId="{6D29CB9C-3A1C-E840-A3C4-CD486FC5C8DD}" type="presOf" srcId="{95895E62-A469-4155-9AE2-D36FBE82F3D8}" destId="{6C352C92-FB29-824B-AB92-377833A04EE6}" srcOrd="0" destOrd="0" presId="urn:microsoft.com/office/officeart/2005/8/layout/process4"/>
    <dgm:cxn modelId="{443FE2CB-F7F1-4717-8CFE-C47763AB3DF0}" srcId="{E7773715-CF98-4EB3-A058-D6B488EE55B1}" destId="{606C69C7-80F9-46A0-BAFB-179B0DB8EA66}" srcOrd="2" destOrd="0" parTransId="{B4A3CC2D-7746-405D-98D5-8684F43196E2}" sibTransId="{1EFE81B9-026A-4D70-A21D-A94F69372430}"/>
    <dgm:cxn modelId="{28863AD9-4170-F049-8126-D28ECD5347C3}" type="presOf" srcId="{3A4934EF-A7CE-4B87-BA71-153716467E8E}" destId="{CD9AC6DA-245C-1C48-A8B8-3BF9A07C19FB}" srcOrd="0" destOrd="0" presId="urn:microsoft.com/office/officeart/2005/8/layout/process4"/>
    <dgm:cxn modelId="{A3DEDBE3-5451-4B4C-9765-10DA5442D962}" srcId="{E7773715-CF98-4EB3-A058-D6B488EE55B1}" destId="{95895E62-A469-4155-9AE2-D36FBE82F3D8}" srcOrd="1" destOrd="0" parTransId="{6D33E26E-8291-4904-BAC5-078F96E73B4D}" sibTransId="{69535C71-BF52-448D-B31A-AA1573513897}"/>
    <dgm:cxn modelId="{82F8296C-E9AF-F240-A95D-DF597A0E4E23}" type="presParOf" srcId="{CD9AC6DA-245C-1C48-A8B8-3BF9A07C19FB}" destId="{6053A0E4-3BF6-444F-BC70-6EDAEFA6F55F}" srcOrd="0" destOrd="0" presId="urn:microsoft.com/office/officeart/2005/8/layout/process4"/>
    <dgm:cxn modelId="{512EAAB8-5589-AD4A-AE46-CFE2A1B09BE8}" type="presParOf" srcId="{6053A0E4-3BF6-444F-BC70-6EDAEFA6F55F}" destId="{0710219A-1DF6-7447-95A1-2E406221573C}" srcOrd="0" destOrd="0" presId="urn:microsoft.com/office/officeart/2005/8/layout/process4"/>
    <dgm:cxn modelId="{868792E4-9C6F-C842-9BD9-9B99ED480AE4}" type="presParOf" srcId="{6053A0E4-3BF6-444F-BC70-6EDAEFA6F55F}" destId="{ADB42902-C998-C948-8C54-9D916A267D8F}" srcOrd="1" destOrd="0" presId="urn:microsoft.com/office/officeart/2005/8/layout/process4"/>
    <dgm:cxn modelId="{CF09C614-DCFE-8B47-B2C7-6E94534E0D4B}" type="presParOf" srcId="{6053A0E4-3BF6-444F-BC70-6EDAEFA6F55F}" destId="{055B95F1-C10A-794E-93FF-B0B9FC139F01}" srcOrd="2" destOrd="0" presId="urn:microsoft.com/office/officeart/2005/8/layout/process4"/>
    <dgm:cxn modelId="{94CFAAB1-38E8-464E-B1A7-E629617FE88D}" type="presParOf" srcId="{055B95F1-C10A-794E-93FF-B0B9FC139F01}" destId="{C5DC13B2-E3BA-0843-815B-52922960BED9}" srcOrd="0" destOrd="0" presId="urn:microsoft.com/office/officeart/2005/8/layout/process4"/>
    <dgm:cxn modelId="{6C2C6690-D4FA-0147-9E60-30004A45CE36}" type="presParOf" srcId="{055B95F1-C10A-794E-93FF-B0B9FC139F01}" destId="{6C352C92-FB29-824B-AB92-377833A04EE6}" srcOrd="1" destOrd="0" presId="urn:microsoft.com/office/officeart/2005/8/layout/process4"/>
    <dgm:cxn modelId="{80F1B0B5-8EB3-0B44-9754-7EFA49AAD8C5}" type="presParOf" srcId="{055B95F1-C10A-794E-93FF-B0B9FC139F01}" destId="{72EA91D9-E713-AA4A-A164-58B83A60D072}" srcOrd="2" destOrd="0" presId="urn:microsoft.com/office/officeart/2005/8/layout/process4"/>
    <dgm:cxn modelId="{91120F05-D742-9043-9A15-D3F91F32668E}" type="presParOf" srcId="{CD9AC6DA-245C-1C48-A8B8-3BF9A07C19FB}" destId="{F7E78962-51BB-FE4F-97E6-AA16C1F20C16}" srcOrd="1" destOrd="0" presId="urn:microsoft.com/office/officeart/2005/8/layout/process4"/>
    <dgm:cxn modelId="{832D0077-BFF0-2341-AC71-0DCFE2ACB89B}" type="presParOf" srcId="{CD9AC6DA-245C-1C48-A8B8-3BF9A07C19FB}" destId="{64518468-F6FE-A445-9743-5EC2887CF290}" srcOrd="2" destOrd="0" presId="urn:microsoft.com/office/officeart/2005/8/layout/process4"/>
    <dgm:cxn modelId="{FA77F663-4F50-CB4E-AD1D-BC07DC7BD7D0}" type="presParOf" srcId="{64518468-F6FE-A445-9743-5EC2887CF290}" destId="{43079191-5BB6-7449-BC9A-C20329408EDE}" srcOrd="0" destOrd="0" presId="urn:microsoft.com/office/officeart/2005/8/layout/process4"/>
    <dgm:cxn modelId="{00F539A0-89F8-1A43-9722-F9F8D7BCEE17}" type="presParOf" srcId="{64518468-F6FE-A445-9743-5EC2887CF290}" destId="{3D8B19B4-DDF3-0344-A46E-F2763BC60EE8}" srcOrd="1" destOrd="0" presId="urn:microsoft.com/office/officeart/2005/8/layout/process4"/>
    <dgm:cxn modelId="{31A04F9C-B044-D84F-B9B5-7E79E04F6A3E}" type="presParOf" srcId="{64518468-F6FE-A445-9743-5EC2887CF290}" destId="{DB484610-7499-3541-B74C-E9149C582B10}" srcOrd="2" destOrd="0" presId="urn:microsoft.com/office/officeart/2005/8/layout/process4"/>
    <dgm:cxn modelId="{45D4E978-FC4A-B54D-8E1B-4E4EEBF1C55D}" type="presParOf" srcId="{DB484610-7499-3541-B74C-E9149C582B10}" destId="{FF21F8CA-1E67-3645-AF75-C0498E2A606B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A0BDF1-6DB6-44C4-93B2-934ECD975570}">
      <dsp:nvSpPr>
        <dsp:cNvPr id="0" name=""/>
        <dsp:cNvSpPr/>
      </dsp:nvSpPr>
      <dsp:spPr>
        <a:xfrm>
          <a:off x="0" y="1958"/>
          <a:ext cx="6309300" cy="99253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5F51B1B-D2FE-4055-8710-03EAD49008A1}">
      <dsp:nvSpPr>
        <dsp:cNvPr id="0" name=""/>
        <dsp:cNvSpPr/>
      </dsp:nvSpPr>
      <dsp:spPr>
        <a:xfrm>
          <a:off x="300241" y="225278"/>
          <a:ext cx="545893" cy="54589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44520C-26DC-443E-B9F1-A4132D7B413B}">
      <dsp:nvSpPr>
        <dsp:cNvPr id="0" name=""/>
        <dsp:cNvSpPr/>
      </dsp:nvSpPr>
      <dsp:spPr>
        <a:xfrm>
          <a:off x="1146375" y="1958"/>
          <a:ext cx="5162924" cy="9925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5043" tIns="105043" rIns="105043" bIns="105043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Data is provided by the UCI Machine Learning Repository</a:t>
          </a:r>
        </a:p>
      </dsp:txBody>
      <dsp:txXfrm>
        <a:off x="1146375" y="1958"/>
        <a:ext cx="5162924" cy="992532"/>
      </dsp:txXfrm>
    </dsp:sp>
    <dsp:sp modelId="{08D9247D-0F59-4FD8-9AC0-BB441BEADC02}">
      <dsp:nvSpPr>
        <dsp:cNvPr id="0" name=""/>
        <dsp:cNvSpPr/>
      </dsp:nvSpPr>
      <dsp:spPr>
        <a:xfrm>
          <a:off x="0" y="1242624"/>
          <a:ext cx="6309300" cy="99253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929A63B-4C32-4AE7-A13D-C7893076881C}">
      <dsp:nvSpPr>
        <dsp:cNvPr id="0" name=""/>
        <dsp:cNvSpPr/>
      </dsp:nvSpPr>
      <dsp:spPr>
        <a:xfrm>
          <a:off x="300241" y="1465944"/>
          <a:ext cx="545893" cy="54589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5AB09B-70FC-4F8C-8F13-6E7DB2F2CDE4}">
      <dsp:nvSpPr>
        <dsp:cNvPr id="0" name=""/>
        <dsp:cNvSpPr/>
      </dsp:nvSpPr>
      <dsp:spPr>
        <a:xfrm>
          <a:off x="1146375" y="1242624"/>
          <a:ext cx="5162924" cy="9925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5043" tIns="105043" rIns="105043" bIns="105043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Each row in the set represents a 30 x 30 sq. meter patch of forest</a:t>
          </a:r>
        </a:p>
      </dsp:txBody>
      <dsp:txXfrm>
        <a:off x="1146375" y="1242624"/>
        <a:ext cx="5162924" cy="992532"/>
      </dsp:txXfrm>
    </dsp:sp>
    <dsp:sp modelId="{FABC3248-EF8B-4437-A710-467DBD38B034}">
      <dsp:nvSpPr>
        <dsp:cNvPr id="0" name=""/>
        <dsp:cNvSpPr/>
      </dsp:nvSpPr>
      <dsp:spPr>
        <a:xfrm>
          <a:off x="0" y="2483290"/>
          <a:ext cx="6309300" cy="99253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A5B0834-FDE9-48D5-8ADD-08F75BAE671E}">
      <dsp:nvSpPr>
        <dsp:cNvPr id="0" name=""/>
        <dsp:cNvSpPr/>
      </dsp:nvSpPr>
      <dsp:spPr>
        <a:xfrm>
          <a:off x="300241" y="2706610"/>
          <a:ext cx="545893" cy="54589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2933AC-E867-4D77-B3AC-AD3833459345}">
      <dsp:nvSpPr>
        <dsp:cNvPr id="0" name=""/>
        <dsp:cNvSpPr/>
      </dsp:nvSpPr>
      <dsp:spPr>
        <a:xfrm>
          <a:off x="1146375" y="2483290"/>
          <a:ext cx="5162924" cy="9925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5043" tIns="105043" rIns="105043" bIns="105043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Cartographic features, rather than remote features (i.e., features from a satellite) </a:t>
          </a:r>
        </a:p>
      </dsp:txBody>
      <dsp:txXfrm>
        <a:off x="1146375" y="2483290"/>
        <a:ext cx="5162924" cy="992532"/>
      </dsp:txXfrm>
    </dsp:sp>
    <dsp:sp modelId="{AC21B056-F1F4-4B2A-BD52-323450562645}">
      <dsp:nvSpPr>
        <dsp:cNvPr id="0" name=""/>
        <dsp:cNvSpPr/>
      </dsp:nvSpPr>
      <dsp:spPr>
        <a:xfrm>
          <a:off x="0" y="3723956"/>
          <a:ext cx="6309300" cy="99253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7CBBAB1-035F-4822-84D2-01D773F35DC2}">
      <dsp:nvSpPr>
        <dsp:cNvPr id="0" name=""/>
        <dsp:cNvSpPr/>
      </dsp:nvSpPr>
      <dsp:spPr>
        <a:xfrm>
          <a:off x="300241" y="3947276"/>
          <a:ext cx="545893" cy="54589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1936D92-B0AF-4EAB-912F-D6D199C9BAD0}">
      <dsp:nvSpPr>
        <dsp:cNvPr id="0" name=""/>
        <dsp:cNvSpPr/>
      </dsp:nvSpPr>
      <dsp:spPr>
        <a:xfrm>
          <a:off x="1146375" y="3723956"/>
          <a:ext cx="5162924" cy="9925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5043" tIns="105043" rIns="105043" bIns="105043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Heavy Spruce/Fir and Lodgepole Pine forests</a:t>
          </a:r>
        </a:p>
      </dsp:txBody>
      <dsp:txXfrm>
        <a:off x="1146375" y="3723956"/>
        <a:ext cx="5162924" cy="99253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D9F30D1-360A-4453-8B06-43FE537E284E}">
      <dsp:nvSpPr>
        <dsp:cNvPr id="0" name=""/>
        <dsp:cNvSpPr/>
      </dsp:nvSpPr>
      <dsp:spPr>
        <a:xfrm>
          <a:off x="3489" y="981561"/>
          <a:ext cx="800296" cy="80029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43A99E-5044-487B-9B6C-15BF46D7FA83}">
      <dsp:nvSpPr>
        <dsp:cNvPr id="0" name=""/>
        <dsp:cNvSpPr/>
      </dsp:nvSpPr>
      <dsp:spPr>
        <a:xfrm>
          <a:off x="3489" y="1857177"/>
          <a:ext cx="2286562" cy="5466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/>
            <a:t>The data was first explored and described</a:t>
          </a:r>
        </a:p>
      </dsp:txBody>
      <dsp:txXfrm>
        <a:off x="3489" y="1857177"/>
        <a:ext cx="2286562" cy="546631"/>
      </dsp:txXfrm>
    </dsp:sp>
    <dsp:sp modelId="{45897D4B-8EA5-4571-95B0-1E750DD5B754}">
      <dsp:nvSpPr>
        <dsp:cNvPr id="0" name=""/>
        <dsp:cNvSpPr/>
      </dsp:nvSpPr>
      <dsp:spPr>
        <a:xfrm>
          <a:off x="3489" y="2438841"/>
          <a:ext cx="2286562" cy="2943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The most important features were found before every classification</a:t>
          </a:r>
        </a:p>
      </dsp:txBody>
      <dsp:txXfrm>
        <a:off x="3489" y="2438841"/>
        <a:ext cx="2286562" cy="294347"/>
      </dsp:txXfrm>
    </dsp:sp>
    <dsp:sp modelId="{51251948-C1EB-4AA5-A270-3FFE69481EBB}">
      <dsp:nvSpPr>
        <dsp:cNvPr id="0" name=""/>
        <dsp:cNvSpPr/>
      </dsp:nvSpPr>
      <dsp:spPr>
        <a:xfrm>
          <a:off x="2690200" y="981561"/>
          <a:ext cx="800296" cy="80029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BA8197-6B4C-4A30-B7C4-475D3D8280BF}">
      <dsp:nvSpPr>
        <dsp:cNvPr id="0" name=""/>
        <dsp:cNvSpPr/>
      </dsp:nvSpPr>
      <dsp:spPr>
        <a:xfrm>
          <a:off x="2690200" y="1857177"/>
          <a:ext cx="2286562" cy="5466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/>
            <a:t>The data was split into a training group and a testing or validation group</a:t>
          </a:r>
        </a:p>
      </dsp:txBody>
      <dsp:txXfrm>
        <a:off x="2690200" y="1857177"/>
        <a:ext cx="2286562" cy="546631"/>
      </dsp:txXfrm>
    </dsp:sp>
    <dsp:sp modelId="{E6BD8D77-2B96-49DC-8908-F83AC52F612A}">
      <dsp:nvSpPr>
        <dsp:cNvPr id="0" name=""/>
        <dsp:cNvSpPr/>
      </dsp:nvSpPr>
      <dsp:spPr>
        <a:xfrm>
          <a:off x="2690200" y="2438841"/>
          <a:ext cx="2286562" cy="2943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4D0E77C-ECAF-450F-9B1D-5D4ACA7AE535}">
      <dsp:nvSpPr>
        <dsp:cNvPr id="0" name=""/>
        <dsp:cNvSpPr/>
      </dsp:nvSpPr>
      <dsp:spPr>
        <a:xfrm>
          <a:off x="5376911" y="981561"/>
          <a:ext cx="800296" cy="80029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0B92F0-FE56-4C83-984A-6DEEBCE74D72}">
      <dsp:nvSpPr>
        <dsp:cNvPr id="0" name=""/>
        <dsp:cNvSpPr/>
      </dsp:nvSpPr>
      <dsp:spPr>
        <a:xfrm>
          <a:off x="5376911" y="1857177"/>
          <a:ext cx="2286562" cy="5466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/>
            <a:t>Machine learning algorithms were applied to each group</a:t>
          </a:r>
        </a:p>
      </dsp:txBody>
      <dsp:txXfrm>
        <a:off x="5376911" y="1857177"/>
        <a:ext cx="2286562" cy="546631"/>
      </dsp:txXfrm>
    </dsp:sp>
    <dsp:sp modelId="{EEF68440-9540-4159-9914-F6138F7577B8}">
      <dsp:nvSpPr>
        <dsp:cNvPr id="0" name=""/>
        <dsp:cNvSpPr/>
      </dsp:nvSpPr>
      <dsp:spPr>
        <a:xfrm>
          <a:off x="5376911" y="2438841"/>
          <a:ext cx="2286562" cy="2943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The algorithms were used to separate the cover types of each sample</a:t>
          </a:r>
        </a:p>
      </dsp:txBody>
      <dsp:txXfrm>
        <a:off x="5376911" y="2438841"/>
        <a:ext cx="2286562" cy="294347"/>
      </dsp:txXfrm>
    </dsp:sp>
    <dsp:sp modelId="{C7EC793D-E094-4D24-B5E5-800314FE5D0D}">
      <dsp:nvSpPr>
        <dsp:cNvPr id="0" name=""/>
        <dsp:cNvSpPr/>
      </dsp:nvSpPr>
      <dsp:spPr>
        <a:xfrm>
          <a:off x="8063622" y="981561"/>
          <a:ext cx="800296" cy="80029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DF6EF1C-7E1F-4492-A59C-F8DBBD9F34BC}">
      <dsp:nvSpPr>
        <dsp:cNvPr id="0" name=""/>
        <dsp:cNvSpPr/>
      </dsp:nvSpPr>
      <dsp:spPr>
        <a:xfrm>
          <a:off x="8063622" y="1857177"/>
          <a:ext cx="2286562" cy="5466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/>
            <a:t>The best overall model was selected for on certain metrics</a:t>
          </a:r>
        </a:p>
      </dsp:txBody>
      <dsp:txXfrm>
        <a:off x="8063622" y="1857177"/>
        <a:ext cx="2286562" cy="546631"/>
      </dsp:txXfrm>
    </dsp:sp>
    <dsp:sp modelId="{E9397753-336B-4B9E-8D98-C9383F80CAE6}">
      <dsp:nvSpPr>
        <dsp:cNvPr id="0" name=""/>
        <dsp:cNvSpPr/>
      </dsp:nvSpPr>
      <dsp:spPr>
        <a:xfrm>
          <a:off x="8063622" y="2438841"/>
          <a:ext cx="2286562" cy="2943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0442DE-A58C-E440-8DB5-0D26449388DA}">
      <dsp:nvSpPr>
        <dsp:cNvPr id="0" name=""/>
        <dsp:cNvSpPr/>
      </dsp:nvSpPr>
      <dsp:spPr>
        <a:xfrm>
          <a:off x="0" y="0"/>
          <a:ext cx="8800623" cy="111442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Consider that these results are best suited for evergreen cover type prediction</a:t>
          </a:r>
        </a:p>
      </dsp:txBody>
      <dsp:txXfrm>
        <a:off x="32640" y="32640"/>
        <a:ext cx="7598073" cy="1049145"/>
      </dsp:txXfrm>
    </dsp:sp>
    <dsp:sp modelId="{50D28D30-C404-884D-9D6E-A2BCEEC8F936}">
      <dsp:nvSpPr>
        <dsp:cNvPr id="0" name=""/>
        <dsp:cNvSpPr/>
      </dsp:nvSpPr>
      <dsp:spPr>
        <a:xfrm>
          <a:off x="776525" y="1300162"/>
          <a:ext cx="8800623" cy="111442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-748465"/>
                <a:satOff val="-4383"/>
                <a:lumOff val="1569"/>
                <a:alphaOff val="0"/>
                <a:tint val="96000"/>
                <a:lumMod val="104000"/>
              </a:schemeClr>
            </a:gs>
            <a:gs pos="100000">
              <a:schemeClr val="accent2">
                <a:hueOff val="-748465"/>
                <a:satOff val="-4383"/>
                <a:lumOff val="1569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When evaluating resources, be sure to look at roadway construction and fire-point safety</a:t>
          </a:r>
        </a:p>
      </dsp:txBody>
      <dsp:txXfrm>
        <a:off x="809165" y="1332802"/>
        <a:ext cx="7234441" cy="1049145"/>
      </dsp:txXfrm>
    </dsp:sp>
    <dsp:sp modelId="{8B38EE68-FE61-BE4E-BF2E-E04C4FAB2E0D}">
      <dsp:nvSpPr>
        <dsp:cNvPr id="0" name=""/>
        <dsp:cNvSpPr/>
      </dsp:nvSpPr>
      <dsp:spPr>
        <a:xfrm>
          <a:off x="1553051" y="2600324"/>
          <a:ext cx="8800623" cy="111442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-1496930"/>
                <a:satOff val="-8765"/>
                <a:lumOff val="3138"/>
                <a:alphaOff val="0"/>
                <a:tint val="96000"/>
                <a:lumMod val="104000"/>
              </a:schemeClr>
            </a:gs>
            <a:gs pos="100000">
              <a:schemeClr val="accent2">
                <a:hueOff val="-1496930"/>
                <a:satOff val="-8765"/>
                <a:lumOff val="3138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Most accurate models suggest elevation and slope are also important factors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/>
            <a:t>May be useful for figuring out if areas are prone to runoff or mudslides given cover type</a:t>
          </a:r>
        </a:p>
      </dsp:txBody>
      <dsp:txXfrm>
        <a:off x="1585691" y="2632964"/>
        <a:ext cx="7234441" cy="1049145"/>
      </dsp:txXfrm>
    </dsp:sp>
    <dsp:sp modelId="{E8F8128D-F8C8-814C-93C2-64C1DD9027EF}">
      <dsp:nvSpPr>
        <dsp:cNvPr id="0" name=""/>
        <dsp:cNvSpPr/>
      </dsp:nvSpPr>
      <dsp:spPr>
        <a:xfrm>
          <a:off x="8076247" y="845105"/>
          <a:ext cx="724376" cy="724376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450" tIns="44450" rIns="44450" bIns="444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500" kern="1200"/>
        </a:p>
      </dsp:txBody>
      <dsp:txXfrm>
        <a:off x="8239232" y="845105"/>
        <a:ext cx="398406" cy="545093"/>
      </dsp:txXfrm>
    </dsp:sp>
    <dsp:sp modelId="{11D63FB6-95F0-514D-9A4F-9A1921BC28F6}">
      <dsp:nvSpPr>
        <dsp:cNvPr id="0" name=""/>
        <dsp:cNvSpPr/>
      </dsp:nvSpPr>
      <dsp:spPr>
        <a:xfrm>
          <a:off x="8852773" y="2137838"/>
          <a:ext cx="724376" cy="724376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817369"/>
            <a:satOff val="872"/>
            <a:lumOff val="332"/>
            <a:alphaOff val="0"/>
          </a:schemeClr>
        </a:solidFill>
        <a:ln w="9525" cap="rnd" cmpd="sng" algn="ctr">
          <a:solidFill>
            <a:schemeClr val="accent2">
              <a:tint val="40000"/>
              <a:alpha val="90000"/>
              <a:hueOff val="-817369"/>
              <a:satOff val="872"/>
              <a:lumOff val="332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450" tIns="44450" rIns="44450" bIns="444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500" kern="1200"/>
        </a:p>
      </dsp:txBody>
      <dsp:txXfrm>
        <a:off x="9015758" y="2137838"/>
        <a:ext cx="398406" cy="54509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B42902-C998-C948-8C54-9D916A267D8F}">
      <dsp:nvSpPr>
        <dsp:cNvPr id="0" name=""/>
        <dsp:cNvSpPr/>
      </dsp:nvSpPr>
      <dsp:spPr>
        <a:xfrm>
          <a:off x="0" y="2920749"/>
          <a:ext cx="5459565" cy="1916328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More information on the history of the landscape</a:t>
          </a:r>
        </a:p>
      </dsp:txBody>
      <dsp:txXfrm>
        <a:off x="0" y="2920749"/>
        <a:ext cx="5459565" cy="1034817"/>
      </dsp:txXfrm>
    </dsp:sp>
    <dsp:sp modelId="{C5DC13B2-E3BA-0843-815B-52922960BED9}">
      <dsp:nvSpPr>
        <dsp:cNvPr id="0" name=""/>
        <dsp:cNvSpPr/>
      </dsp:nvSpPr>
      <dsp:spPr>
        <a:xfrm>
          <a:off x="2665" y="3917240"/>
          <a:ext cx="1818077" cy="881510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26670" rIns="149352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Avalanche and snowfall data</a:t>
          </a:r>
        </a:p>
      </dsp:txBody>
      <dsp:txXfrm>
        <a:off x="2665" y="3917240"/>
        <a:ext cx="1818077" cy="881510"/>
      </dsp:txXfrm>
    </dsp:sp>
    <dsp:sp modelId="{6C352C92-FB29-824B-AB92-377833A04EE6}">
      <dsp:nvSpPr>
        <dsp:cNvPr id="0" name=""/>
        <dsp:cNvSpPr/>
      </dsp:nvSpPr>
      <dsp:spPr>
        <a:xfrm>
          <a:off x="1820743" y="3917240"/>
          <a:ext cx="1818077" cy="881510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26670" rIns="149352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Tourist and other walking type data</a:t>
          </a:r>
        </a:p>
      </dsp:txBody>
      <dsp:txXfrm>
        <a:off x="1820743" y="3917240"/>
        <a:ext cx="1818077" cy="881510"/>
      </dsp:txXfrm>
    </dsp:sp>
    <dsp:sp modelId="{72EA91D9-E713-AA4A-A164-58B83A60D072}">
      <dsp:nvSpPr>
        <dsp:cNvPr id="0" name=""/>
        <dsp:cNvSpPr/>
      </dsp:nvSpPr>
      <dsp:spPr>
        <a:xfrm>
          <a:off x="3638821" y="3917240"/>
          <a:ext cx="1818077" cy="881510"/>
        </a:xfrm>
        <a:prstGeom prst="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26670" rIns="149352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Fishing and recreational activities</a:t>
          </a:r>
        </a:p>
      </dsp:txBody>
      <dsp:txXfrm>
        <a:off x="3638821" y="3917240"/>
        <a:ext cx="1818077" cy="881510"/>
      </dsp:txXfrm>
    </dsp:sp>
    <dsp:sp modelId="{3D8B19B4-DDF3-0344-A46E-F2763BC60EE8}">
      <dsp:nvSpPr>
        <dsp:cNvPr id="0" name=""/>
        <dsp:cNvSpPr/>
      </dsp:nvSpPr>
      <dsp:spPr>
        <a:xfrm rot="10800000">
          <a:off x="0" y="2182"/>
          <a:ext cx="5459565" cy="2947312"/>
        </a:xfrm>
        <a:prstGeom prst="upArrowCallou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Apply rigorous mathematics to the calculation of distance to fire points and hydrology</a:t>
          </a:r>
        </a:p>
      </dsp:txBody>
      <dsp:txXfrm rot="-10800000">
        <a:off x="0" y="2182"/>
        <a:ext cx="5459565" cy="1034506"/>
      </dsp:txXfrm>
    </dsp:sp>
    <dsp:sp modelId="{FF21F8CA-1E67-3645-AF75-C0498E2A606B}">
      <dsp:nvSpPr>
        <dsp:cNvPr id="0" name=""/>
        <dsp:cNvSpPr/>
      </dsp:nvSpPr>
      <dsp:spPr>
        <a:xfrm>
          <a:off x="0" y="1036688"/>
          <a:ext cx="5459565" cy="881246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26670" rIns="149352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No real “Earth” calculations</a:t>
          </a:r>
        </a:p>
      </dsp:txBody>
      <dsp:txXfrm>
        <a:off x="0" y="1036688"/>
        <a:ext cx="5459565" cy="88124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F3C098-41FF-B24F-80C2-DE19780D5CEC}" type="datetimeFigureOut">
              <a:rPr lang="en-US" smtClean="0"/>
              <a:t>3/30/20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C740B3-3B04-D740-84A5-7059A6915F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7729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740B3-3B04-D740-84A5-7059A6915FD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4678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3/30/20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67100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3/30/20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24081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3/30/20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74577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3/30/20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2133825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3/30/20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0757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3/30/20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358465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3/30/20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621468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E833E-1B6D-415F-AD29-75AE8C43BD0D}" type="datetime1">
              <a:rPr lang="en-US" smtClean="0"/>
              <a:t>3/30/20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134847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2596F-08A7-4B70-989A-F2B1CF31E66B}" type="datetime1">
              <a:rPr lang="en-US" smtClean="0"/>
              <a:t>3/30/20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66180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3/30/20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84360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3/30/20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62686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3/30/20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6828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3/30/20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03017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3/30/20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11925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3/30/20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73285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3/30/20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14203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3/30/20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36492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3/30/20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699886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7" r:id="rId1"/>
    <p:sldLayoutId id="2147483676" r:id="rId2"/>
    <p:sldLayoutId id="2147483675" r:id="rId3"/>
    <p:sldLayoutId id="2147483674" r:id="rId4"/>
    <p:sldLayoutId id="2147483673" r:id="rId5"/>
    <p:sldLayoutId id="2147483672" r:id="rId6"/>
    <p:sldLayoutId id="2147483671" r:id="rId7"/>
    <p:sldLayoutId id="2147483670" r:id="rId8"/>
    <p:sldLayoutId id="2147483669" r:id="rId9"/>
    <p:sldLayoutId id="2147483668" r:id="rId10"/>
    <p:sldLayoutId id="2147483661" r:id="rId11"/>
    <p:sldLayoutId id="2147483662" r:id="rId12"/>
    <p:sldLayoutId id="2147483663" r:id="rId13"/>
    <p:sldLayoutId id="2147483664" r:id="rId14"/>
    <p:sldLayoutId id="2147483665" r:id="rId15"/>
    <p:sldLayoutId id="2147483666" r:id="rId16"/>
    <p:sldLayoutId id="2147483667" r:id="rId17"/>
  </p:sldLayoutIdLst>
  <p:hf sldNum="0" hdr="0" ftr="0" dt="0"/>
  <p:txStyles>
    <p:titleStyle>
      <a:lvl1pPr algn="ctr" defTabSz="457200" rtl="0" eaLnBrk="1" latinLnBrk="0" hangingPunct="1">
        <a:lnSpc>
          <a:spcPct val="100000"/>
        </a:lnSpc>
        <a:spcBef>
          <a:spcPct val="0"/>
        </a:spcBef>
        <a:buNone/>
        <a:defRPr sz="4000" i="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9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7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5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9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588C2-A9D8-CF4B-97A1-31B942C547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8948" y="1233378"/>
            <a:ext cx="5441285" cy="236496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5000" dirty="0"/>
              <a:t>Roosevelt Forest Tree Cover Type Prediction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22134A-97FB-0643-8B8F-331CADACC5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8948" y="3598339"/>
            <a:ext cx="5441286" cy="1675335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30B49A"/>
                </a:solidFill>
              </a:rPr>
              <a:t>Kevin McPherson</a:t>
            </a:r>
          </a:p>
          <a:p>
            <a:r>
              <a:rPr lang="en-US">
                <a:solidFill>
                  <a:srgbClr val="30B49A"/>
                </a:solidFill>
              </a:rPr>
              <a:t>Flatiron School Module 3 Project</a:t>
            </a:r>
          </a:p>
          <a:p>
            <a:r>
              <a:rPr lang="en-US">
                <a:solidFill>
                  <a:srgbClr val="30B49A"/>
                </a:solidFill>
              </a:rPr>
              <a:t>March 30, 2020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D934112-154B-4CC7-A804-F3DCB2052E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7501468" y="1"/>
            <a:ext cx="4690532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CC75692-C86F-459F-8B52-3187EBEEE61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355" r="26983"/>
          <a:stretch/>
        </p:blipFill>
        <p:spPr>
          <a:xfrm>
            <a:off x="7620351" y="10"/>
            <a:ext cx="4571649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6583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E70A317-DCED-4E80-AA2D-467D8702E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01C9EF-5E7E-C74E-B143-69FA96B116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1791" y="835383"/>
            <a:ext cx="3382832" cy="349954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4200"/>
              <a:t>A Closer Look at Fire Point Distance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6D87845-294F-40CB-BC48-46455460D2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5671" y="0"/>
            <a:ext cx="753632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picture containing clock&#10;&#10;Description automatically generated">
            <a:extLst>
              <a:ext uri="{FF2B5EF4-FFF2-40B4-BE49-F238E27FC236}">
                <a16:creationId xmlns:a16="http://schemas.microsoft.com/office/drawing/2014/main" id="{6A8A0196-0711-B34F-8FDA-3FC8A6CF0D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5324315" y="1771124"/>
            <a:ext cx="6197668" cy="3315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8949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EFB77-10CB-6144-AE9B-00F1089144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>
            <a:normAutofit/>
          </a:bodyPr>
          <a:lstStyle/>
          <a:p>
            <a:r>
              <a:rPr lang="en-US" dirty="0"/>
              <a:t>Recommendations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E3E038C-A451-46B8-A89B-E4AA3A32D2B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55598519"/>
              </p:ext>
            </p:extLst>
          </p:nvPr>
        </p:nvGraphicFramePr>
        <p:xfrm>
          <a:off x="914400" y="2076450"/>
          <a:ext cx="10353675" cy="37147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5148461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30579BA-22EC-41CB-82B7-65D5DFCA60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FE469E50-3893-4ED6-92BA-2985C32B0C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1028777" y="1385982"/>
            <a:ext cx="4031414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="" xmlns:dgm="http://schemas.openxmlformats.org/drawingml/2006/diagram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0">
            <a:scrgbClr r="0" g="0" b="0"/>
          </a:lnRef>
          <a:fillRef idx="1003">
            <a:schemeClr val="dk1"/>
          </a:fillRef>
          <a:effectRef idx="0">
            <a:scrgbClr r="0" g="0" b="0"/>
          </a:effectRef>
          <a:fontRef idx="major"/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0B7CD4-35F3-AB40-B767-DE5EA823F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0370" y="1925444"/>
            <a:ext cx="3228228" cy="3021494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Future Work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EB7E4B6-56D4-4981-A35A-1B95A08E50C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53393303"/>
              </p:ext>
            </p:extLst>
          </p:nvPr>
        </p:nvGraphicFramePr>
        <p:xfrm>
          <a:off x="5738160" y="1009816"/>
          <a:ext cx="5459565" cy="48392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36566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0BD16-84DC-0A4B-B026-2E9B118B55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 for your time.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709527-3941-EB4F-B7B3-A5F463303A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Are there any questions, comments or concerns? 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0119E11-93B9-B840-9458-A1D9A6AFEC82}"/>
              </a:ext>
            </a:extLst>
          </p:cNvPr>
          <p:cNvSpPr txBox="1">
            <a:spLocks/>
          </p:cNvSpPr>
          <p:nvPr/>
        </p:nvSpPr>
        <p:spPr>
          <a:xfrm>
            <a:off x="924443" y="2676524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i="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Sources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C263D28-8BDE-C44C-9F5C-D5D469CBF7E1}"/>
              </a:ext>
            </a:extLst>
          </p:cNvPr>
          <p:cNvSpPr txBox="1">
            <a:spLocks/>
          </p:cNvSpPr>
          <p:nvPr/>
        </p:nvSpPr>
        <p:spPr>
          <a:xfrm>
            <a:off x="913795" y="3631474"/>
            <a:ext cx="10353762" cy="1632857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9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7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5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3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3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Github</a:t>
            </a:r>
            <a:endParaRPr lang="en-US" dirty="0"/>
          </a:p>
          <a:p>
            <a:r>
              <a:rPr lang="en-US" dirty="0"/>
              <a:t>UCI Machine Learning Repository</a:t>
            </a:r>
          </a:p>
          <a:p>
            <a:r>
              <a:rPr lang="en-US" dirty="0"/>
              <a:t>USDA</a:t>
            </a:r>
          </a:p>
        </p:txBody>
      </p:sp>
    </p:spTree>
    <p:extLst>
      <p:ext uri="{BB962C8B-B14F-4D97-AF65-F5344CB8AC3E}">
        <p14:creationId xmlns:p14="http://schemas.microsoft.com/office/powerpoint/2010/main" val="30739388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21A673B-4DED-D541-A4FD-27B3DB4F3CB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0889"/>
          <a:stretch/>
        </p:blipFill>
        <p:spPr>
          <a:xfrm>
            <a:off x="1" y="10"/>
            <a:ext cx="12192000" cy="6857990"/>
          </a:xfrm>
          <a:prstGeom prst="rect">
            <a:avLst/>
          </a:prstGeom>
        </p:spPr>
      </p:pic>
      <p:sp useBgFill="1">
        <p:nvSpPr>
          <p:cNvPr id="9" name="Freeform 5">
            <a:extLst>
              <a:ext uri="{FF2B5EF4-FFF2-40B4-BE49-F238E27FC236}">
                <a16:creationId xmlns:a16="http://schemas.microsoft.com/office/drawing/2014/main" id="{37D54B6C-87D0-4C03-8335-3955179D2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-118536" y="1371603"/>
            <a:ext cx="5624423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:a16="http://schemas.microsoft.com/office/drawing/2014/main" xmlns:p14="http://schemas.microsoft.com/office/powerpoint/2010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DA13B2-5581-C948-AE63-316A6FC4A2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845388"/>
            <a:ext cx="3596420" cy="979016"/>
          </a:xfrm>
        </p:spPr>
        <p:txBody>
          <a:bodyPr anchor="b">
            <a:normAutofit/>
          </a:bodyPr>
          <a:lstStyle/>
          <a:p>
            <a:pPr algn="l"/>
            <a:r>
              <a:rPr lang="en-US" sz="2400" dirty="0"/>
              <a:t>Roosevelt National Forest (RNF)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2A63C1-5535-2446-A37B-28437C3144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968237"/>
            <a:ext cx="3531684" cy="3679189"/>
          </a:xfrm>
        </p:spPr>
        <p:txBody>
          <a:bodyPr anchor="t">
            <a:normAutofit lnSpcReduction="10000"/>
          </a:bodyPr>
          <a:lstStyle/>
          <a:p>
            <a:r>
              <a:rPr lang="en-US" sz="1600" dirty="0"/>
              <a:t>Over 800,000 acres of total area</a:t>
            </a:r>
          </a:p>
          <a:p>
            <a:r>
              <a:rPr lang="en-US" sz="1600" dirty="0"/>
              <a:t>Separated into two different ranger districts, which makes the park difficult to manage</a:t>
            </a:r>
          </a:p>
          <a:p>
            <a:r>
              <a:rPr lang="en-US" sz="1600" i="1" dirty="0"/>
              <a:t>Natural resource management </a:t>
            </a:r>
            <a:r>
              <a:rPr lang="en-US" sz="1600" dirty="0"/>
              <a:t>is important part of park rangers’ job at RNF</a:t>
            </a:r>
          </a:p>
          <a:p>
            <a:r>
              <a:rPr lang="en-US" sz="1600" b="1" dirty="0"/>
              <a:t>General purpose of project: </a:t>
            </a:r>
            <a:r>
              <a:rPr lang="en-US" sz="1600" dirty="0"/>
              <a:t>Providing a way for park rangers to know how to spot cover type to make the conservation and prevention parts of their job easier </a:t>
            </a:r>
          </a:p>
          <a:p>
            <a:endParaRPr lang="en-US" sz="1600" dirty="0"/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518326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4DB05-8349-5142-83DF-3770475C2F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101" y="609599"/>
            <a:ext cx="3413156" cy="5273675"/>
          </a:xfrm>
        </p:spPr>
        <p:txBody>
          <a:bodyPr>
            <a:normAutofit/>
          </a:bodyPr>
          <a:lstStyle/>
          <a:p>
            <a:r>
              <a:rPr lang="en-US" dirty="0"/>
              <a:t>Introduction to the Data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B577D423-FE81-4236-89DE-39776B8109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672" y="609599"/>
            <a:ext cx="6889687" cy="5273675"/>
          </a:xfrm>
          <a:prstGeom prst="rect">
            <a:avLst/>
          </a:prstGeom>
        </p:spPr>
      </p:pic>
      <p:graphicFrame>
        <p:nvGraphicFramePr>
          <p:cNvPr id="14" name="Content Placeholder 2">
            <a:extLst>
              <a:ext uri="{FF2B5EF4-FFF2-40B4-BE49-F238E27FC236}">
                <a16:creationId xmlns:a16="http://schemas.microsoft.com/office/drawing/2014/main" id="{16067D59-F61C-47E1-BD80-28CF960F3A1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49734661"/>
              </p:ext>
            </p:extLst>
          </p:nvPr>
        </p:nvGraphicFramePr>
        <p:xfrm>
          <a:off x="924443" y="887213"/>
          <a:ext cx="6309300" cy="47184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314006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EF2A0DA-AE81-4A45-972E-646AC2870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1BABB2-1405-A844-BE09-A3CE9F1C265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939" r="29505"/>
          <a:stretch/>
        </p:blipFill>
        <p:spPr>
          <a:xfrm>
            <a:off x="-8622" y="10"/>
            <a:ext cx="6096000" cy="685799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536FA4E-0152-4E27-91DA-0FC22D184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6257026" y="1"/>
            <a:ext cx="5934973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A91E792-2097-5447-BEAD-2DFE12E087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0493" y="609600"/>
            <a:ext cx="4538124" cy="970450"/>
          </a:xfrm>
        </p:spPr>
        <p:txBody>
          <a:bodyPr anchor="b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3200"/>
              <a:t>Some Important Features of the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A355C5-18A4-E747-8EB8-A36B496D2B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0493" y="1732449"/>
            <a:ext cx="4403596" cy="4058751"/>
          </a:xfrm>
        </p:spPr>
        <p:txBody>
          <a:bodyPr anchor="t"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 sz="1700" dirty="0">
                <a:effectLst/>
              </a:rPr>
              <a:t>Descriptions for all the features in the dataset are as follows:</a:t>
            </a:r>
          </a:p>
          <a:p>
            <a:pPr lvl="1">
              <a:lnSpc>
                <a:spcPct val="90000"/>
              </a:lnSpc>
            </a:pPr>
            <a:r>
              <a:rPr lang="en-US" dirty="0">
                <a:effectLst/>
              </a:rPr>
              <a:t>Elevation - Elevation in meters</a:t>
            </a:r>
          </a:p>
          <a:p>
            <a:pPr lvl="1">
              <a:lnSpc>
                <a:spcPct val="90000"/>
              </a:lnSpc>
            </a:pPr>
            <a:r>
              <a:rPr lang="en-US" dirty="0">
                <a:effectLst/>
              </a:rPr>
              <a:t>Aspect - Aspect in degrees azimuth</a:t>
            </a:r>
          </a:p>
          <a:p>
            <a:pPr lvl="1">
              <a:lnSpc>
                <a:spcPct val="90000"/>
              </a:lnSpc>
            </a:pPr>
            <a:r>
              <a:rPr lang="en-US" dirty="0">
                <a:effectLst/>
              </a:rPr>
              <a:t>Slope - Slope in degrees</a:t>
            </a:r>
          </a:p>
          <a:p>
            <a:pPr lvl="1">
              <a:lnSpc>
                <a:spcPct val="90000"/>
              </a:lnSpc>
            </a:pPr>
            <a:r>
              <a:rPr lang="en-US" dirty="0">
                <a:effectLst/>
              </a:rPr>
              <a:t>Wilderness Area (4 binary columns, 0 = absence or 1 = presence) - Wilderness area designation</a:t>
            </a:r>
          </a:p>
          <a:p>
            <a:pPr lvl="1">
              <a:lnSpc>
                <a:spcPct val="90000"/>
              </a:lnSpc>
            </a:pPr>
            <a:r>
              <a:rPr lang="en-US" dirty="0">
                <a:effectLst/>
              </a:rPr>
              <a:t>Soil Type (40 binary columns, 0 = absence or 1 = presence) - Soil Type designation</a:t>
            </a:r>
          </a:p>
          <a:p>
            <a:pPr lvl="1">
              <a:lnSpc>
                <a:spcPct val="90000"/>
              </a:lnSpc>
            </a:pPr>
            <a:r>
              <a:rPr lang="en-US" b="1" u="sng" dirty="0">
                <a:effectLst/>
              </a:rPr>
              <a:t>Target Variable: </a:t>
            </a:r>
            <a:r>
              <a:rPr lang="en-US" dirty="0">
                <a:effectLst/>
              </a:rPr>
              <a:t>Cover Type (7 types, integers 1 to 7) - Forest Cover Type designation</a:t>
            </a:r>
          </a:p>
          <a:p>
            <a:pPr lvl="1">
              <a:lnSpc>
                <a:spcPct val="90000"/>
              </a:lnSpc>
            </a:pPr>
            <a:endParaRPr lang="en-US" dirty="0">
              <a:effectLst/>
            </a:endParaRPr>
          </a:p>
          <a:p>
            <a:pPr>
              <a:lnSpc>
                <a:spcPct val="90000"/>
              </a:lnSpc>
            </a:pPr>
            <a:endParaRPr lang="en-US" sz="17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4627191-030E-3F4B-B492-91A55DDDB465}"/>
              </a:ext>
            </a:extLst>
          </p:cNvPr>
          <p:cNvSpPr/>
          <p:nvPr/>
        </p:nvSpPr>
        <p:spPr>
          <a:xfrm>
            <a:off x="-103475" y="5701204"/>
            <a:ext cx="6190853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Aspect and Cover Type illustration</a:t>
            </a:r>
          </a:p>
        </p:txBody>
      </p:sp>
    </p:spTree>
    <p:extLst>
      <p:ext uri="{BB962C8B-B14F-4D97-AF65-F5344CB8AC3E}">
        <p14:creationId xmlns:p14="http://schemas.microsoft.com/office/powerpoint/2010/main" val="11596389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766CDA4A-6CAA-4FED-A424-FF9D363E93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87DE42-698E-6F4D-B34F-5DB1BA03EA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0693" y="4435229"/>
            <a:ext cx="9440034" cy="1059644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700"/>
              <a:t>Graphical Representation of the Data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9B0DB875-49E3-4B9D-8AAE-D81A127B66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pic>
        <p:nvPicPr>
          <p:cNvPr id="11" name="Content Placeholder 10" descr="A close up of a map&#10;&#10;Description automatically generated">
            <a:extLst>
              <a:ext uri="{FF2B5EF4-FFF2-40B4-BE49-F238E27FC236}">
                <a16:creationId xmlns:a16="http://schemas.microsoft.com/office/drawing/2014/main" id="{E72D9FD6-2AE7-F24E-A79B-9A1316F7766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987" r="6560" b="-1"/>
          <a:stretch/>
        </p:blipFill>
        <p:spPr>
          <a:xfrm>
            <a:off x="1169349" y="692396"/>
            <a:ext cx="4765785" cy="3526983"/>
          </a:xfrm>
          <a:prstGeom prst="rect">
            <a:avLst/>
          </a:prstGeom>
        </p:spPr>
      </p:pic>
      <p:pic>
        <p:nvPicPr>
          <p:cNvPr id="7" name="Content Placeholder 6" descr="A close up of a map&#10;&#10;Description automatically generated">
            <a:extLst>
              <a:ext uri="{FF2B5EF4-FFF2-40B4-BE49-F238E27FC236}">
                <a16:creationId xmlns:a16="http://schemas.microsoft.com/office/drawing/2014/main" id="{93E2D7E9-2125-E64F-91C4-F83D0116362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674"/>
          <a:stretch/>
        </p:blipFill>
        <p:spPr>
          <a:xfrm>
            <a:off x="6285511" y="695008"/>
            <a:ext cx="4700539" cy="3525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0548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95CB840F-8E41-4CA5-B79B-25CC80AD2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F75F6D-5BB0-6044-93EE-81C741CDF6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965196"/>
            <a:ext cx="3153952" cy="132976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2600" kern="12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rPr>
              <a:t>Auxiliary Results: Representation of Cover Type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FECDE63-1770-4741-BA76-66366BA8B2B5}"/>
              </a:ext>
            </a:extLst>
          </p:cNvPr>
          <p:cNvSpPr/>
          <p:nvPr/>
        </p:nvSpPr>
        <p:spPr>
          <a:xfrm>
            <a:off x="913796" y="2450353"/>
            <a:ext cx="3153952" cy="334084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r>
              <a:rPr lang="en-US" b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Top Cover Types in the Data: </a:t>
            </a:r>
          </a:p>
          <a:p>
            <a:pPr marL="285750" indent="-285750"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•"/>
            </a:pPr>
            <a:r>
              <a:rPr lang="en-US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Spruce/Fir: 36.46 % of the data. </a:t>
            </a:r>
          </a:p>
          <a:p>
            <a:pPr marL="285750" indent="-285750"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•"/>
            </a:pPr>
            <a:r>
              <a:rPr lang="en-US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Lodgepole Pine : 48.76 % of the data. </a:t>
            </a:r>
          </a:p>
          <a:p>
            <a:pPr marL="285750" indent="-285750"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•"/>
            </a:pPr>
            <a:r>
              <a:rPr lang="en-US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Ponderose Pine: 6.15 % of the data. 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EF75C5D-2BA1-43DF-A7EA-02C7DEC122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6008" y="965196"/>
            <a:ext cx="6581364" cy="4781641"/>
          </a:xfrm>
          <a:prstGeom prst="rect">
            <a:avLst/>
          </a:prstGeom>
          <a:solidFill>
            <a:schemeClr val="tx1"/>
          </a:solidFill>
          <a:ln w="190500">
            <a:solidFill>
              <a:srgbClr val="FFFFFF">
                <a:alpha val="7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Content Placeholder 15" descr="A screenshot of a cell phone&#10;&#10;Description automatically generated">
            <a:extLst>
              <a:ext uri="{FF2B5EF4-FFF2-40B4-BE49-F238E27FC236}">
                <a16:creationId xmlns:a16="http://schemas.microsoft.com/office/drawing/2014/main" id="{5B0D3AC8-DDDF-354F-8CE1-8ABDBAEE3A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159258" y="1438360"/>
            <a:ext cx="5599000" cy="3835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9072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290037-26F5-E841-9BB2-FB550C373A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/>
              <a:t>Methodology: Data Exploration and Classification</a:t>
            </a:r>
          </a:p>
        </p:txBody>
      </p:sp>
      <p:graphicFrame>
        <p:nvGraphicFramePr>
          <p:cNvPr id="17" name="Content Placeholder 2">
            <a:extLst>
              <a:ext uri="{FF2B5EF4-FFF2-40B4-BE49-F238E27FC236}">
                <a16:creationId xmlns:a16="http://schemas.microsoft.com/office/drawing/2014/main" id="{49292308-E437-4EE2-9A12-99880957156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6036930"/>
              </p:ext>
            </p:extLst>
          </p:nvPr>
        </p:nvGraphicFramePr>
        <p:xfrm>
          <a:off x="914400" y="2076450"/>
          <a:ext cx="10353675" cy="37147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903594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1E70A317-DCED-4E80-AA2D-467D8702E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4D53DC-6B75-D443-9706-900056372C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1791" y="835383"/>
            <a:ext cx="3382832" cy="349954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4200" dirty="0"/>
              <a:t>Finding: Elevation, Roadway Distance, Fire Points</a:t>
            </a:r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839E319A-4B55-9446-9587-5A9E852B3E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6192" b="-1"/>
          <a:stretch/>
        </p:blipFill>
        <p:spPr>
          <a:xfrm>
            <a:off x="4654297" y="10"/>
            <a:ext cx="7537704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9640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1E70A317-DCED-4E80-AA2D-467D8702E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3E6442-E857-DD47-9A9D-63116181F9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1791" y="835383"/>
            <a:ext cx="3382832" cy="349954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4200"/>
              <a:t>A Closer Look at Elevation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6D87845-294F-40CB-BC48-46455460D2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5671" y="0"/>
            <a:ext cx="753632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Content Placeholder 10" descr="A close up of a logo&#10;&#10;Description automatically generated">
            <a:extLst>
              <a:ext uri="{FF2B5EF4-FFF2-40B4-BE49-F238E27FC236}">
                <a16:creationId xmlns:a16="http://schemas.microsoft.com/office/drawing/2014/main" id="{9414A549-1288-1449-A890-B942D7501C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-20573" t="-20267" r="-184" b="1092"/>
          <a:stretch/>
        </p:blipFill>
        <p:spPr>
          <a:xfrm>
            <a:off x="3833818" y="1136469"/>
            <a:ext cx="8227122" cy="3917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20182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AnalogousFromDarkSeedLeftStep">
      <a:dk1>
        <a:srgbClr val="000000"/>
      </a:dk1>
      <a:lt1>
        <a:srgbClr val="FFFFFF"/>
      </a:lt1>
      <a:dk2>
        <a:srgbClr val="373A21"/>
      </a:dk2>
      <a:lt2>
        <a:srgbClr val="E8E2E3"/>
      </a:lt2>
      <a:accent1>
        <a:srgbClr val="30B49A"/>
      </a:accent1>
      <a:accent2>
        <a:srgbClr val="25B65D"/>
      </a:accent2>
      <a:accent3>
        <a:srgbClr val="36B932"/>
      </a:accent3>
      <a:accent4>
        <a:srgbClr val="64B425"/>
      </a:accent4>
      <a:accent5>
        <a:srgbClr val="99AA2E"/>
      </a:accent5>
      <a:accent6>
        <a:srgbClr val="C49928"/>
      </a:accent6>
      <a:hlink>
        <a:srgbClr val="6F8C2E"/>
      </a:hlink>
      <a:folHlink>
        <a:srgbClr val="828282"/>
      </a:folHlink>
    </a:clrScheme>
    <a:fontScheme name="Slate">
      <a:majorFont>
        <a:latin typeface="Bookman Old Style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490</Words>
  <Application>Microsoft Macintosh PowerPoint</Application>
  <PresentationFormat>Widescreen</PresentationFormat>
  <Paragraphs>58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Bookman Old Style</vt:lpstr>
      <vt:lpstr>Calibri</vt:lpstr>
      <vt:lpstr>Franklin Gothic Book</vt:lpstr>
      <vt:lpstr>Wingdings 2</vt:lpstr>
      <vt:lpstr>SlateVTI</vt:lpstr>
      <vt:lpstr>Roosevelt Forest Tree Cover Type Prediction</vt:lpstr>
      <vt:lpstr>Roosevelt National Forest (RNF)</vt:lpstr>
      <vt:lpstr>Introduction to the Data</vt:lpstr>
      <vt:lpstr>Some Important Features of the Data</vt:lpstr>
      <vt:lpstr>Graphical Representation of the Data</vt:lpstr>
      <vt:lpstr>Auxiliary Results: Representation of Cover Type</vt:lpstr>
      <vt:lpstr>Methodology: Data Exploration and Classification</vt:lpstr>
      <vt:lpstr>Finding: Elevation, Roadway Distance, Fire Points</vt:lpstr>
      <vt:lpstr>A Closer Look at Elevation</vt:lpstr>
      <vt:lpstr>A Closer Look at Fire Point Distance</vt:lpstr>
      <vt:lpstr>Recommendations</vt:lpstr>
      <vt:lpstr>Future Work</vt:lpstr>
      <vt:lpstr>Thank you for your time.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Roosevelt Forest Tree Cover Type Prediction</dc:title>
  <dc:creator>Kevin McPherson</dc:creator>
  <cp:lastModifiedBy>Kevin McPherson</cp:lastModifiedBy>
  <cp:revision>1</cp:revision>
  <dcterms:created xsi:type="dcterms:W3CDTF">2020-03-30T11:52:20Z</dcterms:created>
  <dcterms:modified xsi:type="dcterms:W3CDTF">2020-03-30T11:57:52Z</dcterms:modified>
</cp:coreProperties>
</file>